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72" r:id="rId1"/>
    <p:sldMasterId id="2147483716" r:id="rId2"/>
    <p:sldMasterId id="2147483724" r:id="rId3"/>
  </p:sldMasterIdLst>
  <p:notesMasterIdLst>
    <p:notesMasterId r:id="rId19"/>
  </p:notesMasterIdLst>
  <p:handoutMasterIdLst>
    <p:handoutMasterId r:id="rId20"/>
  </p:handoutMasterIdLst>
  <p:sldIdLst>
    <p:sldId id="289" r:id="rId4"/>
    <p:sldId id="4457" r:id="rId5"/>
    <p:sldId id="4451" r:id="rId6"/>
    <p:sldId id="4452" r:id="rId7"/>
    <p:sldId id="4454" r:id="rId8"/>
    <p:sldId id="4455" r:id="rId9"/>
    <p:sldId id="4456" r:id="rId10"/>
    <p:sldId id="4448" r:id="rId11"/>
    <p:sldId id="4458" r:id="rId12"/>
    <p:sldId id="4460" r:id="rId13"/>
    <p:sldId id="4461" r:id="rId14"/>
    <p:sldId id="4449" r:id="rId15"/>
    <p:sldId id="4450" r:id="rId16"/>
    <p:sldId id="4453" r:id="rId17"/>
    <p:sldId id="1174" r:id="rId18"/>
  </p:sldIdLst>
  <p:sldSz cx="12192000" cy="6858000"/>
  <p:notesSz cx="6858000" cy="9144000"/>
  <p:embeddedFontLst>
    <p:embeddedFont>
      <p:font typeface="Century Gothic" panose="020B0502020202020204" pitchFamily="34" charset="0"/>
      <p:regular r:id="rId21"/>
      <p:bold r:id="rId22"/>
      <p:italic r:id="rId23"/>
      <p:boldItalic r:id="rId24"/>
    </p:embeddedFont>
    <p:embeddedFont>
      <p:font typeface="IBM Plex Mono" panose="020B0509050203000203" pitchFamily="49" charset="0"/>
      <p:regular r:id="rId25"/>
      <p:bold r:id="rId26"/>
      <p:italic r:id="rId27"/>
      <p:boldItalic r:id="rId28"/>
    </p:embeddedFont>
    <p:embeddedFont>
      <p:font typeface="IBM Plex Sans" panose="020B0503050203000203" pitchFamily="34" charset="0"/>
      <p:regular r:id="rId29"/>
      <p:bold r:id="rId30"/>
      <p:italic r:id="rId31"/>
      <p:boldItalic r:id="rId32"/>
    </p:embeddedFont>
    <p:embeddedFont>
      <p:font typeface="IBM Plex Sans Light" panose="020B0403050203000203" pitchFamily="34" charset="0"/>
      <p:regular r:id="rId33"/>
      <p:italic r:id="rId34"/>
    </p:embeddedFont>
    <p:embeddedFont>
      <p:font typeface="Manrope" pitchFamily="2" charset="0"/>
      <p:regular r:id="rId35"/>
      <p:bold r:id="rId36"/>
    </p:embeddedFont>
    <p:embeddedFont>
      <p:font typeface="Manrope ExtraLight" pitchFamily="2" charset="0"/>
      <p:regular r:id="rId37"/>
    </p:embeddedFont>
    <p:embeddedFont>
      <p:font typeface="Manrope SemiBold" pitchFamily="2" charset="0"/>
      <p:bold r:id="rId38"/>
    </p:embeddedFont>
    <p:embeddedFont>
      <p:font typeface="Montserrat ExtraBold" panose="00000900000000000000" pitchFamily="2" charset="0"/>
      <p:bold r:id="rId39"/>
      <p:boldItalic r:id="rId40"/>
    </p:embeddedFont>
    <p:embeddedFont>
      <p:font typeface="Montserrat Medium" panose="00000600000000000000" pitchFamily="2" charset="0"/>
      <p:regular r:id="rId41"/>
      <p:italic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B675C"/>
    <a:srgbClr val="B42211"/>
    <a:srgbClr val="161E2E"/>
    <a:srgbClr val="ADADB6"/>
    <a:srgbClr val="E3ACA6"/>
    <a:srgbClr val="A82516"/>
    <a:srgbClr val="F9F9F9"/>
    <a:srgbClr val="EAEAEA"/>
    <a:srgbClr val="09182B"/>
    <a:srgbClr val="BB37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E3FDE45-AF77-4B5C-9715-49D594BDF05E}" styleName="Estilo Claro 1 - Ênfas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D5ABB26-0587-4C30-8999-92F81FD0307C}" styleName="Nenhum Estilo, Nenhuma Grad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93D81CF-94F2-401A-BA57-92F5A7B2D0C5}" styleName="Estilo Mé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644" autoAdjust="0"/>
    <p:restoredTop sz="91448" autoAdjust="0"/>
  </p:normalViewPr>
  <p:slideViewPr>
    <p:cSldViewPr snapToGrid="0">
      <p:cViewPr varScale="1">
        <p:scale>
          <a:sx n="72" d="100"/>
          <a:sy n="72" d="100"/>
        </p:scale>
        <p:origin x="1138" y="5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4" d="100"/>
          <a:sy n="84" d="100"/>
        </p:scale>
        <p:origin x="391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6.fntdata"/><Relationship Id="rId39" Type="http://schemas.openxmlformats.org/officeDocument/2006/relationships/font" Target="fonts/font19.fntdata"/><Relationship Id="rId21" Type="http://schemas.openxmlformats.org/officeDocument/2006/relationships/font" Target="fonts/font1.fntdata"/><Relationship Id="rId34" Type="http://schemas.openxmlformats.org/officeDocument/2006/relationships/font" Target="fonts/font14.fntdata"/><Relationship Id="rId42" Type="http://schemas.openxmlformats.org/officeDocument/2006/relationships/font" Target="fonts/font22.fntdata"/><Relationship Id="rId47" Type="http://schemas.microsoft.com/office/2018/10/relationships/authors" Target="author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font" Target="fonts/font9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4.fntdata"/><Relationship Id="rId32" Type="http://schemas.openxmlformats.org/officeDocument/2006/relationships/font" Target="fonts/font12.fntdata"/><Relationship Id="rId37" Type="http://schemas.openxmlformats.org/officeDocument/2006/relationships/font" Target="fonts/font17.fntdata"/><Relationship Id="rId40" Type="http://schemas.openxmlformats.org/officeDocument/2006/relationships/font" Target="fonts/font20.fntdata"/><Relationship Id="rId45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3.fntdata"/><Relationship Id="rId28" Type="http://schemas.openxmlformats.org/officeDocument/2006/relationships/font" Target="fonts/font8.fntdata"/><Relationship Id="rId36" Type="http://schemas.openxmlformats.org/officeDocument/2006/relationships/font" Target="fonts/font16.fntdata"/><Relationship Id="rId10" Type="http://schemas.openxmlformats.org/officeDocument/2006/relationships/slide" Target="slides/slide7.xml"/><Relationship Id="rId19" Type="http://schemas.openxmlformats.org/officeDocument/2006/relationships/notesMaster" Target="notesMasters/notesMaster1.xml"/><Relationship Id="rId31" Type="http://schemas.openxmlformats.org/officeDocument/2006/relationships/font" Target="fonts/font11.fntdata"/><Relationship Id="rId44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2.fntdata"/><Relationship Id="rId27" Type="http://schemas.openxmlformats.org/officeDocument/2006/relationships/font" Target="fonts/font7.fntdata"/><Relationship Id="rId30" Type="http://schemas.openxmlformats.org/officeDocument/2006/relationships/font" Target="fonts/font10.fntdata"/><Relationship Id="rId35" Type="http://schemas.openxmlformats.org/officeDocument/2006/relationships/font" Target="fonts/font15.fntdata"/><Relationship Id="rId43" Type="http://schemas.openxmlformats.org/officeDocument/2006/relationships/presProps" Target="pres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5.fntdata"/><Relationship Id="rId33" Type="http://schemas.openxmlformats.org/officeDocument/2006/relationships/font" Target="fonts/font13.fntdata"/><Relationship Id="rId38" Type="http://schemas.openxmlformats.org/officeDocument/2006/relationships/font" Target="fonts/font18.fntdata"/><Relationship Id="rId46" Type="http://schemas.openxmlformats.org/officeDocument/2006/relationships/tableStyles" Target="tableStyles.xml"/><Relationship Id="rId20" Type="http://schemas.openxmlformats.org/officeDocument/2006/relationships/handoutMaster" Target="handoutMasters/handoutMaster1.xml"/><Relationship Id="rId41" Type="http://schemas.openxmlformats.org/officeDocument/2006/relationships/font" Target="fonts/font2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4079861111111103E-3"/>
          <c:y val="0"/>
          <c:w val="0.99759201388888885"/>
          <c:h val="0.99759201388888885"/>
        </c:manualLayout>
      </c:layout>
      <c:doughnutChart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Coluna1</c:v>
                </c:pt>
              </c:strCache>
            </c:strRef>
          </c:tx>
          <c:spPr>
            <a:solidFill>
              <a:srgbClr val="D51D07">
                <a:alpha val="30000"/>
              </a:srgbClr>
            </a:solidFill>
            <a:ln w="19050">
              <a:noFill/>
            </a:ln>
            <a:effectLst/>
          </c:spPr>
          <c:dPt>
            <c:idx val="0"/>
            <c:bubble3D val="0"/>
            <c:spPr>
              <a:solidFill>
                <a:srgbClr val="EAEAEA">
                  <a:alpha val="3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6D00-4B81-9017-C1071F2CA621}"/>
              </c:ext>
            </c:extLst>
          </c:dPt>
          <c:dPt>
            <c:idx val="1"/>
            <c:bubble3D val="0"/>
            <c:spPr>
              <a:solidFill>
                <a:srgbClr val="B4221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6D00-4B81-9017-C1071F2CA621}"/>
              </c:ext>
            </c:extLst>
          </c:dPt>
          <c:dPt>
            <c:idx val="2"/>
            <c:bubble3D val="0"/>
            <c:spPr>
              <a:solidFill>
                <a:srgbClr val="EAEAEA">
                  <a:alpha val="3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6D00-4B81-9017-C1071F2CA621}"/>
              </c:ext>
            </c:extLst>
          </c:dPt>
          <c:dPt>
            <c:idx val="3"/>
            <c:bubble3D val="0"/>
            <c:spPr>
              <a:solidFill>
                <a:srgbClr val="ADADB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6D00-4B81-9017-C1071F2CA621}"/>
              </c:ext>
            </c:extLst>
          </c:dPt>
          <c:dPt>
            <c:idx val="4"/>
            <c:bubble3D val="0"/>
            <c:spPr>
              <a:solidFill>
                <a:srgbClr val="EAEAEA">
                  <a:alpha val="3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6D00-4B81-9017-C1071F2CA621}"/>
              </c:ext>
            </c:extLst>
          </c:dPt>
          <c:dPt>
            <c:idx val="5"/>
            <c:bubble3D val="0"/>
            <c:spPr>
              <a:solidFill>
                <a:srgbClr val="8E1616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6D00-4B81-9017-C1071F2CA621}"/>
              </c:ext>
            </c:extLst>
          </c:dPt>
          <c:dPt>
            <c:idx val="6"/>
            <c:bubble3D val="0"/>
            <c:spPr>
              <a:solidFill>
                <a:srgbClr val="EAEAEA">
                  <a:alpha val="30000"/>
                </a:srgb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6D00-4B81-9017-C1071F2CA621}"/>
              </c:ext>
            </c:extLst>
          </c:dPt>
          <c:dPt>
            <c:idx val="7"/>
            <c:bubble3D val="0"/>
            <c:spPr>
              <a:solidFill>
                <a:srgbClr val="161E2E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6D00-4B81-9017-C1071F2CA621}"/>
              </c:ext>
            </c:extLst>
          </c:dPt>
          <c:cat>
            <c:strRef>
              <c:f>Planilha1!$A$2:$A$9</c:f>
              <c:strCache>
                <c:ptCount val="8"/>
                <c:pt idx="0">
                  <c:v>Espaço</c:v>
                </c:pt>
                <c:pt idx="1">
                  <c:v>Área</c:v>
                </c:pt>
                <c:pt idx="2">
                  <c:v>Espaço</c:v>
                </c:pt>
                <c:pt idx="3">
                  <c:v>Preço</c:v>
                </c:pt>
                <c:pt idx="4">
                  <c:v>Espaço</c:v>
                </c:pt>
                <c:pt idx="5">
                  <c:v>Projeto</c:v>
                </c:pt>
                <c:pt idx="6">
                  <c:v>Espaço</c:v>
                </c:pt>
                <c:pt idx="7">
                  <c:v>Materais</c:v>
                </c:pt>
              </c:strCache>
            </c:strRef>
          </c:cat>
          <c:val>
            <c:numRef>
              <c:f>Planilha1!$B$2:$B$9</c:f>
              <c:numCache>
                <c:formatCode>General</c:formatCode>
                <c:ptCount val="8"/>
                <c:pt idx="0">
                  <c:v>0.3</c:v>
                </c:pt>
                <c:pt idx="1">
                  <c:v>6</c:v>
                </c:pt>
                <c:pt idx="2">
                  <c:v>0.3</c:v>
                </c:pt>
                <c:pt idx="3">
                  <c:v>4</c:v>
                </c:pt>
                <c:pt idx="4">
                  <c:v>0.3</c:v>
                </c:pt>
                <c:pt idx="5">
                  <c:v>6</c:v>
                </c:pt>
                <c:pt idx="6">
                  <c:v>0.3</c:v>
                </c:pt>
                <c:pt idx="7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6D00-4B81-9017-C1071F2CA6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90"/>
      </c:doughnutChart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 anchor="ctr"/>
    <a:lstStyle/>
    <a:p>
      <a:pPr algn="just">
        <a:lnSpc>
          <a:spcPct val="150000"/>
        </a:lnSpc>
        <a:defRPr>
          <a:solidFill>
            <a:srgbClr val="161E2E"/>
          </a:solidFill>
          <a:latin typeface="+mn-lt"/>
        </a:defRPr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0645916272369277"/>
          <c:y val="0.13047375277658285"/>
          <c:w val="0.60244848973676601"/>
          <c:h val="0.85529238508276551"/>
        </c:manualLayout>
      </c:layout>
      <c:radarChart>
        <c:radarStyle val="marker"/>
        <c:varyColors val="0"/>
        <c:ser>
          <c:idx val="0"/>
          <c:order val="0"/>
          <c:tx>
            <c:strRef>
              <c:f>Planilha1!$B$1</c:f>
              <c:strCache>
                <c:ptCount val="1"/>
                <c:pt idx="0">
                  <c:v>Série 1</c:v>
                </c:pt>
              </c:strCache>
            </c:strRef>
          </c:tx>
          <c:spPr>
            <a:ln w="635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dPt>
            <c:idx val="0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0-1A48-44F2-889B-19791AAC8E04}"/>
              </c:ext>
            </c:extLst>
          </c:dPt>
          <c:dPt>
            <c:idx val="3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1-1A48-44F2-889B-19791AAC8E04}"/>
              </c:ext>
            </c:extLst>
          </c:dPt>
          <c:dPt>
            <c:idx val="4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2-1A48-44F2-889B-19791AAC8E04}"/>
              </c:ext>
            </c:extLst>
          </c:dPt>
          <c:dPt>
            <c:idx val="7"/>
            <c:marker>
              <c:symbol val="none"/>
            </c:marker>
            <c:bubble3D val="0"/>
            <c:extLst>
              <c:ext xmlns:c16="http://schemas.microsoft.com/office/drawing/2014/chart" uri="{C3380CC4-5D6E-409C-BE32-E72D297353CC}">
                <c16:uniqueId val="{00000003-1A48-44F2-889B-19791AAC8E04}"/>
              </c:ext>
            </c:extLst>
          </c:dPt>
          <c:dLbls>
            <c:dLbl>
              <c:idx val="0"/>
              <c:layout>
                <c:manualLayout>
                  <c:x val="3.7617750067932103E-3"/>
                  <c:y val="3.5665599152520315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rgbClr val="09182B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62914659236479"/>
                      <c:h val="8.945916528762412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1A48-44F2-889B-19791AAC8E04}"/>
                </c:ext>
              </c:extLst>
            </c:dLbl>
            <c:dLbl>
              <c:idx val="1"/>
              <c:layout>
                <c:manualLayout>
                  <c:x val="3.9576207585174578E-2"/>
                  <c:y val="-3.200246161005831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rgbClr val="09182B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6964782258991151"/>
                      <c:h val="0.16401628185672917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4-1A48-44F2-889B-19791AAC8E04}"/>
                </c:ext>
              </c:extLst>
            </c:dLbl>
            <c:dLbl>
              <c:idx val="2"/>
              <c:layout>
                <c:manualLayout>
                  <c:x val="0.12586128998865617"/>
                  <c:y val="-9.261999200895251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rgbClr val="09182B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53793557820459"/>
                      <c:h val="0.163973004955368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1A48-44F2-889B-19791AAC8E04}"/>
                </c:ext>
              </c:extLst>
            </c:dLbl>
            <c:dLbl>
              <c:idx val="3"/>
              <c:layout>
                <c:manualLayout>
                  <c:x val="-0.1336719366651283"/>
                  <c:y val="-9.708931449977113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rgbClr val="09182B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8279964804375302"/>
                      <c:h val="0.1630166051519294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1A48-44F2-889B-19791AAC8E04}"/>
                </c:ext>
              </c:extLst>
            </c:dLbl>
            <c:dLbl>
              <c:idx val="4"/>
              <c:layout>
                <c:manualLayout>
                  <c:x val="-4.5063393099759756E-2"/>
                  <c:y val="-2.507305991295579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800" b="0" i="0" u="none" strike="noStrike" kern="1200" baseline="0">
                      <a:solidFill>
                        <a:srgbClr val="09182B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0"/>
              <c:showCatName val="1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3774014707572103"/>
                      <c:h val="0.12903609099643198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2-1A48-44F2-889B-19791AAC8E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rgbClr val="09182B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Planilha1!$A$2:$A$6</c:f>
              <c:strCache>
                <c:ptCount val="5"/>
                <c:pt idx="0">
                  <c:v>Uso de hardware</c:v>
                </c:pt>
                <c:pt idx="1">
                  <c:v>Custo x Benefício</c:v>
                </c:pt>
                <c:pt idx="2">
                  <c:v>Necessidade de treinamento</c:v>
                </c:pt>
                <c:pt idx="3">
                  <c:v>Esforço de implementação</c:v>
                </c:pt>
                <c:pt idx="4">
                  <c:v>Plug and play</c:v>
                </c:pt>
              </c:strCache>
            </c:strRef>
          </c:cat>
          <c:val>
            <c:numRef>
              <c:f>Planilha1!$B$2:$B$6</c:f>
              <c:numCache>
                <c:formatCode>General</c:formatCode>
                <c:ptCount val="5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A48-44F2-889B-19791AAC8E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axId val="876899840"/>
        <c:axId val="771447856"/>
      </c:radarChart>
      <c:catAx>
        <c:axId val="876899840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771447856"/>
        <c:crosses val="autoZero"/>
        <c:auto val="1"/>
        <c:lblAlgn val="ctr"/>
        <c:lblOffset val="100"/>
        <c:noMultiLvlLbl val="0"/>
      </c:catAx>
      <c:valAx>
        <c:axId val="77144785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87689984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rgbClr val="09182B"/>
          </a:solidFill>
          <a:latin typeface="+mn-lt"/>
        </a:defRPr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>
            <a:extLst>
              <a:ext uri="{FF2B5EF4-FFF2-40B4-BE49-F238E27FC236}">
                <a16:creationId xmlns:a16="http://schemas.microsoft.com/office/drawing/2014/main" id="{11F1062E-8246-3893-56DF-9E13C7DBC78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754AEC53-8873-A38F-184E-3C63B2B4B0C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AB0D3E-1B5F-4226-B6C7-CA88C846269A}" type="datetimeFigureOut">
              <a:rPr lang="pt-BR" smtClean="0"/>
              <a:t>22/08/2025</a:t>
            </a:fld>
            <a:endParaRPr lang="pt-BR" dirty="0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3CE9ED4-21B1-8B87-01A6-B7639DDFB4F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53C4388-C45A-99E7-A379-F64AD5A8DF1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DCAA71-E5D2-4FE4-97CF-E8E06E982DA6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1378259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D59DFF-D9CE-4B1C-A0B0-ACC8B035E5DB}" type="datetimeFigureOut">
              <a:rPr lang="pt-BR" smtClean="0"/>
              <a:t>22/08/2025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C724B29-E0C3-4F5B-A391-742F2AC8B875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782516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42676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5DF87C-32B7-5375-A8E0-6F608B812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5FFF5581-4464-6F43-1B2C-AF110F3C10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C8CBF7BD-4F74-D21B-BCB2-A326E841B1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sz="1000" dirty="0"/>
          </a:p>
        </p:txBody>
      </p:sp>
    </p:spTree>
    <p:extLst>
      <p:ext uri="{BB962C8B-B14F-4D97-AF65-F5344CB8AC3E}">
        <p14:creationId xmlns:p14="http://schemas.microsoft.com/office/powerpoint/2010/main" val="36927600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EA9B47D-A464-8741-9B31-44D813580B6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529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7670166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93498-8453-6010-732A-E5770FBA31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id="{EE006771-B1A4-BF33-DDB6-B5AD7F8DF3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id="{0EC1AF13-23D2-1AAF-6D3A-611890229F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3467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3" Type="http://schemas.openxmlformats.org/officeDocument/2006/relationships/chart" Target="../charts/chart2.xml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8.svg"/><Relationship Id="rId5" Type="http://schemas.openxmlformats.org/officeDocument/2006/relationships/image" Target="../media/image17.png"/><Relationship Id="rId4" Type="http://schemas.openxmlformats.org/officeDocument/2006/relationships/image" Target="../media/image16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4" preserve="1" userDrawn="1">
  <p:cSld name="1_Slide 04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41307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 preserve="1" userDrawn="1">
  <p:cSld name="1_Slide 05">
    <p:bg>
      <p:bgPr>
        <a:solidFill>
          <a:srgbClr val="EAEAEA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Retângulo: Cantos Arredondados 185">
            <a:extLst>
              <a:ext uri="{FF2B5EF4-FFF2-40B4-BE49-F238E27FC236}">
                <a16:creationId xmlns:a16="http://schemas.microsoft.com/office/drawing/2014/main" id="{46FD02C5-2AD4-BC52-B8AA-3F1F6B8B2FC0}"/>
              </a:ext>
            </a:extLst>
          </p:cNvPr>
          <p:cNvSpPr/>
          <p:nvPr userDrawn="1"/>
        </p:nvSpPr>
        <p:spPr>
          <a:xfrm>
            <a:off x="283371" y="4482140"/>
            <a:ext cx="3991459" cy="2092183"/>
          </a:xfrm>
          <a:prstGeom prst="roundRect">
            <a:avLst>
              <a:gd name="adj" fmla="val 5285"/>
            </a:avLst>
          </a:prstGeom>
          <a:solidFill>
            <a:schemeClr val="bg1"/>
          </a:solidFill>
          <a:ln w="254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9" name="Retângulo: Cantos Arredondados 178">
            <a:extLst>
              <a:ext uri="{FF2B5EF4-FFF2-40B4-BE49-F238E27FC236}">
                <a16:creationId xmlns:a16="http://schemas.microsoft.com/office/drawing/2014/main" id="{F5D7025B-8792-6152-93B1-BEC734098EF5}"/>
              </a:ext>
            </a:extLst>
          </p:cNvPr>
          <p:cNvSpPr/>
          <p:nvPr userDrawn="1"/>
        </p:nvSpPr>
        <p:spPr>
          <a:xfrm>
            <a:off x="283371" y="941799"/>
            <a:ext cx="3991460" cy="3429530"/>
          </a:xfrm>
          <a:prstGeom prst="roundRect">
            <a:avLst>
              <a:gd name="adj" fmla="val 3336"/>
            </a:avLst>
          </a:prstGeom>
          <a:solidFill>
            <a:schemeClr val="bg1"/>
          </a:solidFill>
          <a:ln w="254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0" rIns="108000" bIns="72000" rtlCol="0" anchor="t"/>
          <a:lstStyle/>
          <a:p>
            <a:pPr algn="just" defTabSz="983046">
              <a:lnSpc>
                <a:spcPct val="150000"/>
              </a:lnSpc>
              <a:spcAft>
                <a:spcPts val="300"/>
              </a:spcAft>
            </a:pPr>
            <a:endParaRPr lang="pt-BR" sz="1000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42" name="Espaço Reservado para Texto 141">
            <a:extLst>
              <a:ext uri="{FF2B5EF4-FFF2-40B4-BE49-F238E27FC236}">
                <a16:creationId xmlns:a16="http://schemas.microsoft.com/office/drawing/2014/main" id="{370B06A5-5BE8-DF48-A92B-19D1DFE206F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302600" y="1264778"/>
            <a:ext cx="3964546" cy="3106322"/>
          </a:xfrm>
          <a:prstGeom prst="roundRect">
            <a:avLst>
              <a:gd name="adj" fmla="val 3522"/>
            </a:avLst>
          </a:prstGeom>
          <a:solidFill>
            <a:schemeClr val="bg1"/>
          </a:solidFill>
        </p:spPr>
        <p:txBody>
          <a:bodyPr lIns="108000" tIns="0" rIns="108000" bIns="0"/>
          <a:lstStyle>
            <a:lvl1pPr>
              <a:lnSpc>
                <a:spcPct val="150000"/>
              </a:lnSpc>
              <a:defRPr sz="1000">
                <a:latin typeface="+mn-lt"/>
              </a:defRPr>
            </a:lvl1pPr>
          </a:lstStyle>
          <a:p>
            <a:pPr lvl="0"/>
            <a:r>
              <a:rPr lang="pt-BR" dirty="0"/>
              <a:t>Texto</a:t>
            </a:r>
          </a:p>
        </p:txBody>
      </p:sp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AD747EC2-B7BB-0FCF-6236-52F48DB72B0D}"/>
              </a:ext>
            </a:extLst>
          </p:cNvPr>
          <p:cNvSpPr/>
          <p:nvPr userDrawn="1"/>
        </p:nvSpPr>
        <p:spPr>
          <a:xfrm>
            <a:off x="4378509" y="3628474"/>
            <a:ext cx="3708903" cy="2955045"/>
          </a:xfrm>
          <a:prstGeom prst="roundRect">
            <a:avLst>
              <a:gd name="adj" fmla="val 3122"/>
            </a:avLst>
          </a:prstGeom>
          <a:solidFill>
            <a:schemeClr val="bg1"/>
          </a:solidFill>
          <a:ln w="254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4" name="Gráfico 3">
            <a:extLst>
              <a:ext uri="{FF2B5EF4-FFF2-40B4-BE49-F238E27FC236}">
                <a16:creationId xmlns:a16="http://schemas.microsoft.com/office/drawing/2014/main" id="{64299660-7601-D40B-30EB-D5E40ECBACE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67423752"/>
              </p:ext>
            </p:extLst>
          </p:nvPr>
        </p:nvGraphicFramePr>
        <p:xfrm>
          <a:off x="5003859" y="4015747"/>
          <a:ext cx="2520000" cy="252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40" name="Espaço Reservado para Texto 139">
            <a:extLst>
              <a:ext uri="{FF2B5EF4-FFF2-40B4-BE49-F238E27FC236}">
                <a16:creationId xmlns:a16="http://schemas.microsoft.com/office/drawing/2014/main" id="{48338864-7F42-156D-E46D-02C187B335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78911" y="281301"/>
            <a:ext cx="3992101" cy="549688"/>
          </a:xfrm>
          <a:prstGeom prst="roundRect">
            <a:avLst/>
          </a:prstGeom>
          <a:solidFill>
            <a:srgbClr val="B42211"/>
          </a:solidFill>
        </p:spPr>
        <p:txBody>
          <a:bodyPr lIns="108000" tIns="0" rIns="0" bIns="0" anchor="ctr" anchorCtr="0"/>
          <a:lstStyle>
            <a:lvl1pPr>
              <a:defRPr sz="2400">
                <a:solidFill>
                  <a:schemeClr val="bg1"/>
                </a:solidFill>
                <a:latin typeface="Manrope SemiBold" panose="020B0604020202020204" charset="0"/>
              </a:defRPr>
            </a:lvl1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AB451828-8754-027B-0CDB-1E3E8E63EEB2}"/>
              </a:ext>
            </a:extLst>
          </p:cNvPr>
          <p:cNvSpPr txBox="1"/>
          <p:nvPr userDrawn="1"/>
        </p:nvSpPr>
        <p:spPr>
          <a:xfrm>
            <a:off x="5111859" y="4130581"/>
            <a:ext cx="2304000" cy="2304000"/>
          </a:xfrm>
          <a:prstGeom prst="rect">
            <a:avLst/>
          </a:prstGeom>
          <a:noFill/>
        </p:spPr>
        <p:txBody>
          <a:bodyPr vert="horz" wrap="none" rtlCol="0" anchor="t" anchorCtr="0">
            <a:prstTxWarp prst="textArchDown">
              <a:avLst>
                <a:gd name="adj" fmla="val 18232"/>
              </a:avLst>
            </a:prstTxWarp>
            <a:spAutoFit/>
          </a:bodyPr>
          <a:lstStyle/>
          <a:p>
            <a:pPr>
              <a:lnSpc>
                <a:spcPct val="300000"/>
              </a:lnSpc>
              <a:spcBef>
                <a:spcPts val="600"/>
              </a:spcBef>
            </a:pPr>
            <a:r>
              <a:rPr lang="pt-BR" sz="800" dirty="0">
                <a:solidFill>
                  <a:schemeClr val="bg1"/>
                </a:solidFill>
                <a:latin typeface="+mn-lt"/>
              </a:rPr>
              <a:t>                                Projeto                                                          Preço e Quantidade</a:t>
            </a:r>
          </a:p>
        </p:txBody>
      </p:sp>
      <p:sp>
        <p:nvSpPr>
          <p:cNvPr id="41" name="CaixaDeTexto 40">
            <a:extLst>
              <a:ext uri="{FF2B5EF4-FFF2-40B4-BE49-F238E27FC236}">
                <a16:creationId xmlns:a16="http://schemas.microsoft.com/office/drawing/2014/main" id="{C24F5D5B-F274-9A05-9680-37FE33A6CDD2}"/>
              </a:ext>
            </a:extLst>
          </p:cNvPr>
          <p:cNvSpPr txBox="1"/>
          <p:nvPr userDrawn="1"/>
        </p:nvSpPr>
        <p:spPr>
          <a:xfrm rot="5400000">
            <a:off x="5121385" y="4087714"/>
            <a:ext cx="2304000" cy="2304000"/>
          </a:xfrm>
          <a:prstGeom prst="rect">
            <a:avLst/>
          </a:prstGeom>
          <a:noFill/>
        </p:spPr>
        <p:txBody>
          <a:bodyPr vert="horz" wrap="none" rtlCol="0" anchor="t" anchorCtr="0">
            <a:prstTxWarp prst="textArchUp">
              <a:avLst>
                <a:gd name="adj" fmla="val 5453110"/>
              </a:avLst>
            </a:prstTxWarp>
            <a:spAutoFit/>
          </a:bodyPr>
          <a:lstStyle/>
          <a:p>
            <a:r>
              <a:rPr lang="pt-BR" sz="800" dirty="0">
                <a:solidFill>
                  <a:schemeClr val="bg1"/>
                </a:solidFill>
                <a:latin typeface="+mn-lt"/>
              </a:rPr>
              <a:t>                                    Materiais                                                                              Área </a:t>
            </a:r>
          </a:p>
        </p:txBody>
      </p:sp>
      <p:sp>
        <p:nvSpPr>
          <p:cNvPr id="42" name="Retângulo: Cantos Arredondados 41">
            <a:extLst>
              <a:ext uri="{FF2B5EF4-FFF2-40B4-BE49-F238E27FC236}">
                <a16:creationId xmlns:a16="http://schemas.microsoft.com/office/drawing/2014/main" id="{B23C51F9-FAF4-F2E6-8596-AFA7C6E1DD37}"/>
              </a:ext>
            </a:extLst>
          </p:cNvPr>
          <p:cNvSpPr/>
          <p:nvPr userDrawn="1"/>
        </p:nvSpPr>
        <p:spPr>
          <a:xfrm>
            <a:off x="4381177" y="281300"/>
            <a:ext cx="3708903" cy="3233673"/>
          </a:xfrm>
          <a:prstGeom prst="roundRect">
            <a:avLst>
              <a:gd name="adj" fmla="val 3122"/>
            </a:avLst>
          </a:prstGeom>
          <a:solidFill>
            <a:schemeClr val="bg1"/>
          </a:solidFill>
          <a:ln w="254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3" name="Retângulo: Cantos Arredondados 42">
            <a:extLst>
              <a:ext uri="{FF2B5EF4-FFF2-40B4-BE49-F238E27FC236}">
                <a16:creationId xmlns:a16="http://schemas.microsoft.com/office/drawing/2014/main" id="{E90120C5-33FB-7A77-7B2B-8BAE2BBD4763}"/>
              </a:ext>
            </a:extLst>
          </p:cNvPr>
          <p:cNvSpPr/>
          <p:nvPr userDrawn="1"/>
        </p:nvSpPr>
        <p:spPr>
          <a:xfrm>
            <a:off x="8199077" y="283368"/>
            <a:ext cx="3709549" cy="2945607"/>
          </a:xfrm>
          <a:prstGeom prst="roundRect">
            <a:avLst>
              <a:gd name="adj" fmla="val 3086"/>
            </a:avLst>
          </a:prstGeom>
          <a:solidFill>
            <a:schemeClr val="bg1"/>
          </a:solidFill>
          <a:ln w="254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graphicFrame>
        <p:nvGraphicFramePr>
          <p:cNvPr id="44" name="Gráfico 43">
            <a:extLst>
              <a:ext uri="{FF2B5EF4-FFF2-40B4-BE49-F238E27FC236}">
                <a16:creationId xmlns:a16="http://schemas.microsoft.com/office/drawing/2014/main" id="{79C7E8AB-85F3-B3DD-F564-5F6E1F9A6380}"/>
              </a:ext>
            </a:extLst>
          </p:cNvPr>
          <p:cNvGraphicFramePr/>
          <p:nvPr userDrawn="1"/>
        </p:nvGraphicFramePr>
        <p:xfrm>
          <a:off x="8199073" y="615740"/>
          <a:ext cx="3709552" cy="261292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7" name="Retângulo: Cantos Arredondados 46">
            <a:extLst>
              <a:ext uri="{FF2B5EF4-FFF2-40B4-BE49-F238E27FC236}">
                <a16:creationId xmlns:a16="http://schemas.microsoft.com/office/drawing/2014/main" id="{374C4F94-7515-71D6-E480-12B34BA9CB96}"/>
              </a:ext>
            </a:extLst>
          </p:cNvPr>
          <p:cNvSpPr/>
          <p:nvPr userDrawn="1"/>
        </p:nvSpPr>
        <p:spPr>
          <a:xfrm>
            <a:off x="8199070" y="4713631"/>
            <a:ext cx="3708901" cy="909387"/>
          </a:xfrm>
          <a:prstGeom prst="roundRect">
            <a:avLst>
              <a:gd name="adj" fmla="val 9130"/>
            </a:avLst>
          </a:prstGeom>
          <a:solidFill>
            <a:schemeClr val="bg1"/>
          </a:solidFill>
          <a:ln w="254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8" name="Google Shape;140;p9">
            <a:extLst>
              <a:ext uri="{FF2B5EF4-FFF2-40B4-BE49-F238E27FC236}">
                <a16:creationId xmlns:a16="http://schemas.microsoft.com/office/drawing/2014/main" id="{8B53CF24-7E94-7579-0923-5C6A13F6CBCE}"/>
              </a:ext>
            </a:extLst>
          </p:cNvPr>
          <p:cNvSpPr txBox="1">
            <a:spLocks/>
          </p:cNvSpPr>
          <p:nvPr userDrawn="1"/>
        </p:nvSpPr>
        <p:spPr>
          <a:xfrm>
            <a:off x="0" y="6583519"/>
            <a:ext cx="12191998" cy="274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 b="0" dirty="0">
                <a:solidFill>
                  <a:srgbClr val="161E2E"/>
                </a:solidFill>
                <a:latin typeface="Manrope"/>
                <a:ea typeface="Manrope"/>
                <a:cs typeface="Manrope"/>
                <a:sym typeface="Manrope"/>
              </a:rPr>
              <a:t>exxata.com.br</a:t>
            </a:r>
            <a:endParaRPr sz="800" b="0" dirty="0">
              <a:solidFill>
                <a:srgbClr val="161E2E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49" name="Google Shape;140;p9">
            <a:extLst>
              <a:ext uri="{FF2B5EF4-FFF2-40B4-BE49-F238E27FC236}">
                <a16:creationId xmlns:a16="http://schemas.microsoft.com/office/drawing/2014/main" id="{135F477D-792B-04D0-7BA7-3CFBD338B4AD}"/>
              </a:ext>
            </a:extLst>
          </p:cNvPr>
          <p:cNvSpPr txBox="1">
            <a:spLocks/>
          </p:cNvSpPr>
          <p:nvPr userDrawn="1"/>
        </p:nvSpPr>
        <p:spPr>
          <a:xfrm>
            <a:off x="11808619" y="6574632"/>
            <a:ext cx="383379" cy="283368"/>
          </a:xfrm>
          <a:prstGeom prst="rect">
            <a:avLst/>
          </a:prstGeom>
          <a:solidFill>
            <a:srgbClr val="ADADB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67" b="1" dirty="0">
              <a:solidFill>
                <a:schemeClr val="tx2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pSp>
        <p:nvGrpSpPr>
          <p:cNvPr id="52" name="Google Shape;196;p17">
            <a:extLst>
              <a:ext uri="{FF2B5EF4-FFF2-40B4-BE49-F238E27FC236}">
                <a16:creationId xmlns:a16="http://schemas.microsoft.com/office/drawing/2014/main" id="{B69E2025-6624-875E-2610-D0727C92A1D1}"/>
              </a:ext>
            </a:extLst>
          </p:cNvPr>
          <p:cNvGrpSpPr>
            <a:grpSpLocks noChangeAspect="1"/>
          </p:cNvGrpSpPr>
          <p:nvPr userDrawn="1"/>
        </p:nvGrpSpPr>
        <p:grpSpPr>
          <a:xfrm>
            <a:off x="48916" y="6606607"/>
            <a:ext cx="871200" cy="211321"/>
            <a:chOff x="2017650" y="1899025"/>
            <a:chExt cx="3664100" cy="888775"/>
          </a:xfrm>
        </p:grpSpPr>
        <p:sp>
          <p:nvSpPr>
            <p:cNvPr id="53" name="Google Shape;197;p17">
              <a:extLst>
                <a:ext uri="{FF2B5EF4-FFF2-40B4-BE49-F238E27FC236}">
                  <a16:creationId xmlns:a16="http://schemas.microsoft.com/office/drawing/2014/main" id="{8FA1C7C7-2A35-D56C-71EF-C18052410AA4}"/>
                </a:ext>
              </a:extLst>
            </p:cNvPr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54" name="Google Shape;198;p17">
              <a:extLst>
                <a:ext uri="{FF2B5EF4-FFF2-40B4-BE49-F238E27FC236}">
                  <a16:creationId xmlns:a16="http://schemas.microsoft.com/office/drawing/2014/main" id="{C9DA1D6B-D3B2-BB91-B9AC-1F3D24D29579}"/>
                </a:ext>
              </a:extLst>
            </p:cNvPr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55" name="Google Shape;199;p17">
              <a:extLst>
                <a:ext uri="{FF2B5EF4-FFF2-40B4-BE49-F238E27FC236}">
                  <a16:creationId xmlns:a16="http://schemas.microsoft.com/office/drawing/2014/main" id="{4FB17005-C2E8-25D9-D5C6-059FD26A532F}"/>
                </a:ext>
              </a:extLst>
            </p:cNvPr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56" name="Google Shape;200;p17">
              <a:extLst>
                <a:ext uri="{FF2B5EF4-FFF2-40B4-BE49-F238E27FC236}">
                  <a16:creationId xmlns:a16="http://schemas.microsoft.com/office/drawing/2014/main" id="{B4F85A6A-BC75-9756-27FB-B9D7BB8A5922}"/>
                </a:ext>
              </a:extLst>
            </p:cNvPr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57" name="Google Shape;201;p17">
              <a:extLst>
                <a:ext uri="{FF2B5EF4-FFF2-40B4-BE49-F238E27FC236}">
                  <a16:creationId xmlns:a16="http://schemas.microsoft.com/office/drawing/2014/main" id="{1196F212-002F-B962-C6D6-925127639C6C}"/>
                </a:ext>
              </a:extLst>
            </p:cNvPr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58" name="Google Shape;202;p17">
              <a:extLst>
                <a:ext uri="{FF2B5EF4-FFF2-40B4-BE49-F238E27FC236}">
                  <a16:creationId xmlns:a16="http://schemas.microsoft.com/office/drawing/2014/main" id="{E21B4708-E2C6-0C8F-B44A-1C5CC20F6061}"/>
                </a:ext>
              </a:extLst>
            </p:cNvPr>
            <p:cNvSpPr/>
            <p:nvPr/>
          </p:nvSpPr>
          <p:spPr>
            <a:xfrm>
              <a:off x="3661775" y="2120925"/>
              <a:ext cx="399475" cy="443625"/>
            </a:xfrm>
            <a:custGeom>
              <a:avLst/>
              <a:gdLst/>
              <a:ahLst/>
              <a:cxnLst/>
              <a:rect l="l" t="t" r="r" b="b"/>
              <a:pathLst>
                <a:path w="15979" h="17745" extrusionOk="0">
                  <a:moveTo>
                    <a:pt x="1" y="1"/>
                  </a:moveTo>
                  <a:lnTo>
                    <a:pt x="1" y="2035"/>
                  </a:lnTo>
                  <a:cubicBezTo>
                    <a:pt x="28" y="3864"/>
                    <a:pt x="447" y="5452"/>
                    <a:pt x="1277" y="6745"/>
                  </a:cubicBezTo>
                  <a:cubicBezTo>
                    <a:pt x="1776" y="7539"/>
                    <a:pt x="2392" y="8190"/>
                    <a:pt x="3132" y="8717"/>
                  </a:cubicBezTo>
                  <a:cubicBezTo>
                    <a:pt x="2392" y="9243"/>
                    <a:pt x="1767" y="9912"/>
                    <a:pt x="1259" y="10706"/>
                  </a:cubicBezTo>
                  <a:cubicBezTo>
                    <a:pt x="429" y="12026"/>
                    <a:pt x="1" y="13623"/>
                    <a:pt x="1" y="15452"/>
                  </a:cubicBezTo>
                  <a:lnTo>
                    <a:pt x="1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3" y="12615"/>
                    <a:pt x="4774" y="11696"/>
                  </a:cubicBezTo>
                  <a:cubicBezTo>
                    <a:pt x="5559" y="10804"/>
                    <a:pt x="6611" y="10367"/>
                    <a:pt x="7976" y="10367"/>
                  </a:cubicBezTo>
                  <a:cubicBezTo>
                    <a:pt x="9350" y="10367"/>
                    <a:pt x="10394" y="10804"/>
                    <a:pt x="11179" y="11696"/>
                  </a:cubicBezTo>
                  <a:cubicBezTo>
                    <a:pt x="12000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9" y="17745"/>
                  </a:lnTo>
                  <a:lnTo>
                    <a:pt x="15979" y="15452"/>
                  </a:lnTo>
                  <a:cubicBezTo>
                    <a:pt x="15979" y="13623"/>
                    <a:pt x="15559" y="12026"/>
                    <a:pt x="14721" y="10706"/>
                  </a:cubicBezTo>
                  <a:cubicBezTo>
                    <a:pt x="14221" y="9912"/>
                    <a:pt x="13588" y="9243"/>
                    <a:pt x="12838" y="8717"/>
                  </a:cubicBezTo>
                  <a:cubicBezTo>
                    <a:pt x="13588" y="8190"/>
                    <a:pt x="14212" y="7539"/>
                    <a:pt x="14712" y="6745"/>
                  </a:cubicBezTo>
                  <a:cubicBezTo>
                    <a:pt x="15533" y="5452"/>
                    <a:pt x="15961" y="3864"/>
                    <a:pt x="15979" y="2026"/>
                  </a:cubicBezTo>
                  <a:lnTo>
                    <a:pt x="15979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2000" y="4827"/>
                    <a:pt x="11179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6" y="6629"/>
                    <a:pt x="4792" y="5755"/>
                  </a:cubicBezTo>
                  <a:cubicBezTo>
                    <a:pt x="3980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59" name="Google Shape;203;p17">
              <a:extLst>
                <a:ext uri="{FF2B5EF4-FFF2-40B4-BE49-F238E27FC236}">
                  <a16:creationId xmlns:a16="http://schemas.microsoft.com/office/drawing/2014/main" id="{66C64262-0709-5D07-1C09-667BB6C2575B}"/>
                </a:ext>
              </a:extLst>
            </p:cNvPr>
            <p:cNvSpPr/>
            <p:nvPr/>
          </p:nvSpPr>
          <p:spPr>
            <a:xfrm>
              <a:off x="4121225" y="2120925"/>
              <a:ext cx="399450" cy="443625"/>
            </a:xfrm>
            <a:custGeom>
              <a:avLst/>
              <a:gdLst/>
              <a:ahLst/>
              <a:cxnLst/>
              <a:rect l="l" t="t" r="r" b="b"/>
              <a:pathLst>
                <a:path w="15978" h="17745" extrusionOk="0">
                  <a:moveTo>
                    <a:pt x="0" y="1"/>
                  </a:moveTo>
                  <a:lnTo>
                    <a:pt x="0" y="2035"/>
                  </a:lnTo>
                  <a:cubicBezTo>
                    <a:pt x="27" y="3864"/>
                    <a:pt x="446" y="5452"/>
                    <a:pt x="1276" y="6745"/>
                  </a:cubicBezTo>
                  <a:cubicBezTo>
                    <a:pt x="1776" y="7539"/>
                    <a:pt x="2391" y="8190"/>
                    <a:pt x="3132" y="8717"/>
                  </a:cubicBezTo>
                  <a:cubicBezTo>
                    <a:pt x="2391" y="9243"/>
                    <a:pt x="1767" y="9912"/>
                    <a:pt x="1258" y="10706"/>
                  </a:cubicBezTo>
                  <a:cubicBezTo>
                    <a:pt x="429" y="12026"/>
                    <a:pt x="0" y="13623"/>
                    <a:pt x="0" y="15452"/>
                  </a:cubicBezTo>
                  <a:lnTo>
                    <a:pt x="0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2" y="12615"/>
                    <a:pt x="4773" y="11696"/>
                  </a:cubicBezTo>
                  <a:cubicBezTo>
                    <a:pt x="5558" y="10804"/>
                    <a:pt x="6611" y="10367"/>
                    <a:pt x="7976" y="10367"/>
                  </a:cubicBezTo>
                  <a:cubicBezTo>
                    <a:pt x="9350" y="10367"/>
                    <a:pt x="10393" y="10804"/>
                    <a:pt x="11178" y="11696"/>
                  </a:cubicBezTo>
                  <a:cubicBezTo>
                    <a:pt x="11999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8" y="17745"/>
                  </a:lnTo>
                  <a:lnTo>
                    <a:pt x="15978" y="15452"/>
                  </a:lnTo>
                  <a:cubicBezTo>
                    <a:pt x="15978" y="13623"/>
                    <a:pt x="15559" y="12026"/>
                    <a:pt x="14720" y="10706"/>
                  </a:cubicBezTo>
                  <a:cubicBezTo>
                    <a:pt x="14220" y="9912"/>
                    <a:pt x="13587" y="9243"/>
                    <a:pt x="12838" y="8717"/>
                  </a:cubicBezTo>
                  <a:cubicBezTo>
                    <a:pt x="13587" y="8190"/>
                    <a:pt x="14212" y="7539"/>
                    <a:pt x="14711" y="6745"/>
                  </a:cubicBezTo>
                  <a:cubicBezTo>
                    <a:pt x="15532" y="5452"/>
                    <a:pt x="15960" y="3864"/>
                    <a:pt x="15978" y="2026"/>
                  </a:cubicBezTo>
                  <a:lnTo>
                    <a:pt x="15978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1999" y="4827"/>
                    <a:pt x="11178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5" y="6629"/>
                    <a:pt x="4791" y="5755"/>
                  </a:cubicBezTo>
                  <a:cubicBezTo>
                    <a:pt x="3979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60" name="Google Shape;204;p17">
              <a:extLst>
                <a:ext uri="{FF2B5EF4-FFF2-40B4-BE49-F238E27FC236}">
                  <a16:creationId xmlns:a16="http://schemas.microsoft.com/office/drawing/2014/main" id="{BD6EF758-4E74-2FC4-5D9C-F26D2FB182FB}"/>
                </a:ext>
              </a:extLst>
            </p:cNvPr>
            <p:cNvSpPr/>
            <p:nvPr/>
          </p:nvSpPr>
          <p:spPr>
            <a:xfrm>
              <a:off x="4919200" y="2120925"/>
              <a:ext cx="406175" cy="443625"/>
            </a:xfrm>
            <a:custGeom>
              <a:avLst/>
              <a:gdLst/>
              <a:ahLst/>
              <a:cxnLst/>
              <a:rect l="l" t="t" r="r" b="b"/>
              <a:pathLst>
                <a:path w="16247" h="17745" extrusionOk="0">
                  <a:moveTo>
                    <a:pt x="1" y="1"/>
                  </a:moveTo>
                  <a:lnTo>
                    <a:pt x="1" y="3266"/>
                  </a:lnTo>
                  <a:lnTo>
                    <a:pt x="6397" y="3266"/>
                  </a:lnTo>
                  <a:lnTo>
                    <a:pt x="6397" y="17745"/>
                  </a:lnTo>
                  <a:lnTo>
                    <a:pt x="9850" y="17745"/>
                  </a:lnTo>
                  <a:lnTo>
                    <a:pt x="9850" y="3266"/>
                  </a:lnTo>
                  <a:lnTo>
                    <a:pt x="16246" y="3266"/>
                  </a:lnTo>
                  <a:lnTo>
                    <a:pt x="16246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61" name="Google Shape;205;p17">
              <a:extLst>
                <a:ext uri="{FF2B5EF4-FFF2-40B4-BE49-F238E27FC236}">
                  <a16:creationId xmlns:a16="http://schemas.microsoft.com/office/drawing/2014/main" id="{97D72DE4-1EAA-C2D4-833D-B09E04C0866A}"/>
                </a:ext>
              </a:extLst>
            </p:cNvPr>
            <p:cNvSpPr/>
            <p:nvPr/>
          </p:nvSpPr>
          <p:spPr>
            <a:xfrm>
              <a:off x="3269925" y="2120925"/>
              <a:ext cx="331900" cy="443625"/>
            </a:xfrm>
            <a:custGeom>
              <a:avLst/>
              <a:gdLst/>
              <a:ahLst/>
              <a:cxnLst/>
              <a:rect l="l" t="t" r="r" b="b"/>
              <a:pathLst>
                <a:path w="13276" h="17745" extrusionOk="0">
                  <a:moveTo>
                    <a:pt x="1" y="1"/>
                  </a:moveTo>
                  <a:lnTo>
                    <a:pt x="1" y="17745"/>
                  </a:lnTo>
                  <a:lnTo>
                    <a:pt x="13097" y="17745"/>
                  </a:lnTo>
                  <a:lnTo>
                    <a:pt x="13097" y="14480"/>
                  </a:lnTo>
                  <a:lnTo>
                    <a:pt x="3444" y="14480"/>
                  </a:lnTo>
                  <a:lnTo>
                    <a:pt x="3444" y="10296"/>
                  </a:lnTo>
                  <a:lnTo>
                    <a:pt x="9421" y="10296"/>
                  </a:lnTo>
                  <a:lnTo>
                    <a:pt x="9421" y="7031"/>
                  </a:lnTo>
                  <a:lnTo>
                    <a:pt x="3444" y="7031"/>
                  </a:lnTo>
                  <a:lnTo>
                    <a:pt x="3444" y="3266"/>
                  </a:lnTo>
                  <a:lnTo>
                    <a:pt x="13275" y="3266"/>
                  </a:lnTo>
                  <a:lnTo>
                    <a:pt x="1327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62" name="Google Shape;206;p17">
              <a:extLst>
                <a:ext uri="{FF2B5EF4-FFF2-40B4-BE49-F238E27FC236}">
                  <a16:creationId xmlns:a16="http://schemas.microsoft.com/office/drawing/2014/main" id="{DBF465A1-CFFA-23F7-BBCF-E53564574B8D}"/>
                </a:ext>
              </a:extLst>
            </p:cNvPr>
            <p:cNvSpPr/>
            <p:nvPr/>
          </p:nvSpPr>
          <p:spPr>
            <a:xfrm>
              <a:off x="4561250" y="2120925"/>
              <a:ext cx="436050" cy="443625"/>
            </a:xfrm>
            <a:custGeom>
              <a:avLst/>
              <a:gdLst/>
              <a:ahLst/>
              <a:cxnLst/>
              <a:rect l="l" t="t" r="r" b="b"/>
              <a:pathLst>
                <a:path w="17442" h="17745" extrusionOk="0">
                  <a:moveTo>
                    <a:pt x="8734" y="5023"/>
                  </a:moveTo>
                  <a:lnTo>
                    <a:pt x="10893" y="10510"/>
                  </a:lnTo>
                  <a:lnTo>
                    <a:pt x="6584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1" y="17745"/>
                  </a:lnTo>
                  <a:lnTo>
                    <a:pt x="3738" y="17745"/>
                  </a:lnTo>
                  <a:lnTo>
                    <a:pt x="530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63" name="Google Shape;207;p17">
              <a:extLst>
                <a:ext uri="{FF2B5EF4-FFF2-40B4-BE49-F238E27FC236}">
                  <a16:creationId xmlns:a16="http://schemas.microsoft.com/office/drawing/2014/main" id="{102F621F-9DCA-93C6-6828-DB2BA832DE0D}"/>
                </a:ext>
              </a:extLst>
            </p:cNvPr>
            <p:cNvSpPr/>
            <p:nvPr/>
          </p:nvSpPr>
          <p:spPr>
            <a:xfrm>
              <a:off x="5245725" y="2120925"/>
              <a:ext cx="436025" cy="443625"/>
            </a:xfrm>
            <a:custGeom>
              <a:avLst/>
              <a:gdLst/>
              <a:ahLst/>
              <a:cxnLst/>
              <a:rect l="l" t="t" r="r" b="b"/>
              <a:pathLst>
                <a:path w="17441" h="17745" extrusionOk="0">
                  <a:moveTo>
                    <a:pt x="8734" y="5023"/>
                  </a:moveTo>
                  <a:lnTo>
                    <a:pt x="10884" y="10510"/>
                  </a:lnTo>
                  <a:lnTo>
                    <a:pt x="6575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0" y="17745"/>
                  </a:lnTo>
                  <a:lnTo>
                    <a:pt x="3729" y="17745"/>
                  </a:lnTo>
                  <a:lnTo>
                    <a:pt x="529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</p:grpSp>
      <p:sp>
        <p:nvSpPr>
          <p:cNvPr id="64" name="Google Shape;140;p9">
            <a:extLst>
              <a:ext uri="{FF2B5EF4-FFF2-40B4-BE49-F238E27FC236}">
                <a16:creationId xmlns:a16="http://schemas.microsoft.com/office/drawing/2014/main" id="{6907EDE0-60AD-5A8C-53F6-19754E0CE53A}"/>
              </a:ext>
            </a:extLst>
          </p:cNvPr>
          <p:cNvSpPr txBox="1">
            <a:spLocks/>
          </p:cNvSpPr>
          <p:nvPr userDrawn="1"/>
        </p:nvSpPr>
        <p:spPr>
          <a:xfrm>
            <a:off x="8998502" y="6583519"/>
            <a:ext cx="2910127" cy="2741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67" dirty="0">
                <a:solidFill>
                  <a:srgbClr val="161E2E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r>
              <a:rPr lang="pt-BR" sz="1067" b="1" dirty="0">
                <a:solidFill>
                  <a:srgbClr val="161E2E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</a:p>
        </p:txBody>
      </p:sp>
      <p:sp>
        <p:nvSpPr>
          <p:cNvPr id="65" name="Retângulo: Cantos Arredondados 64">
            <a:extLst>
              <a:ext uri="{FF2B5EF4-FFF2-40B4-BE49-F238E27FC236}">
                <a16:creationId xmlns:a16="http://schemas.microsoft.com/office/drawing/2014/main" id="{F03A14A0-FBF6-FC7E-F3EC-9A42A1D028A6}"/>
              </a:ext>
            </a:extLst>
          </p:cNvPr>
          <p:cNvSpPr/>
          <p:nvPr userDrawn="1"/>
        </p:nvSpPr>
        <p:spPr>
          <a:xfrm>
            <a:off x="8203985" y="3329169"/>
            <a:ext cx="3709552" cy="1270963"/>
          </a:xfrm>
          <a:prstGeom prst="roundRect">
            <a:avLst>
              <a:gd name="adj" fmla="val 8423"/>
            </a:avLst>
          </a:prstGeom>
          <a:solidFill>
            <a:schemeClr val="bg1"/>
          </a:solidFill>
          <a:ln w="254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6" name="Retângulo: Cantos Arredondados 65">
            <a:extLst>
              <a:ext uri="{FF2B5EF4-FFF2-40B4-BE49-F238E27FC236}">
                <a16:creationId xmlns:a16="http://schemas.microsoft.com/office/drawing/2014/main" id="{E4C8D67C-7BAE-650C-9D12-AEED72B2DC20}"/>
              </a:ext>
            </a:extLst>
          </p:cNvPr>
          <p:cNvSpPr/>
          <p:nvPr userDrawn="1"/>
        </p:nvSpPr>
        <p:spPr>
          <a:xfrm>
            <a:off x="8198419" y="5721620"/>
            <a:ext cx="3709552" cy="848361"/>
          </a:xfrm>
          <a:prstGeom prst="roundRect">
            <a:avLst>
              <a:gd name="adj" fmla="val 7336"/>
            </a:avLst>
          </a:prstGeom>
          <a:solidFill>
            <a:schemeClr val="bg1"/>
          </a:solidFill>
          <a:ln w="254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3B253196-8279-C8F0-99AA-5D8A2D84638E}"/>
              </a:ext>
            </a:extLst>
          </p:cNvPr>
          <p:cNvSpPr txBox="1"/>
          <p:nvPr userDrawn="1"/>
        </p:nvSpPr>
        <p:spPr>
          <a:xfrm>
            <a:off x="4493248" y="353300"/>
            <a:ext cx="3596829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200" dirty="0">
                <a:solidFill>
                  <a:srgbClr val="161E2E"/>
                </a:solidFill>
                <a:latin typeface="Manrope SemiBold" panose="020B0604020202020204" charset="0"/>
              </a:rPr>
              <a:t>Etapas da Obra e Nível de Interação Humana</a:t>
            </a:r>
          </a:p>
        </p:txBody>
      </p:sp>
      <p:sp>
        <p:nvSpPr>
          <p:cNvPr id="70" name="Retângulo 69">
            <a:extLst>
              <a:ext uri="{FF2B5EF4-FFF2-40B4-BE49-F238E27FC236}">
                <a16:creationId xmlns:a16="http://schemas.microsoft.com/office/drawing/2014/main" id="{C872C4D4-0EF1-D298-96CE-802BBEBF892F}"/>
              </a:ext>
            </a:extLst>
          </p:cNvPr>
          <p:cNvSpPr/>
          <p:nvPr userDrawn="1"/>
        </p:nvSpPr>
        <p:spPr>
          <a:xfrm>
            <a:off x="4493248" y="281300"/>
            <a:ext cx="693608" cy="72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1" name="CaixaDeTexto 70">
            <a:extLst>
              <a:ext uri="{FF2B5EF4-FFF2-40B4-BE49-F238E27FC236}">
                <a16:creationId xmlns:a16="http://schemas.microsoft.com/office/drawing/2014/main" id="{10F18438-48AF-8A82-B63A-E526104227D0}"/>
              </a:ext>
            </a:extLst>
          </p:cNvPr>
          <p:cNvSpPr txBox="1"/>
          <p:nvPr userDrawn="1"/>
        </p:nvSpPr>
        <p:spPr>
          <a:xfrm>
            <a:off x="8311142" y="5787864"/>
            <a:ext cx="1346310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200" dirty="0">
                <a:solidFill>
                  <a:srgbClr val="161E2E"/>
                </a:solidFill>
                <a:latin typeface="Manrope SemiBold" panose="020B0604020202020204" charset="0"/>
              </a:rPr>
              <a:t>Contatos</a:t>
            </a:r>
          </a:p>
        </p:txBody>
      </p:sp>
      <p:sp>
        <p:nvSpPr>
          <p:cNvPr id="72" name="Retângulo 71">
            <a:extLst>
              <a:ext uri="{FF2B5EF4-FFF2-40B4-BE49-F238E27FC236}">
                <a16:creationId xmlns:a16="http://schemas.microsoft.com/office/drawing/2014/main" id="{96388FCF-D604-03F2-A9A1-D2295C6E8A71}"/>
              </a:ext>
            </a:extLst>
          </p:cNvPr>
          <p:cNvSpPr/>
          <p:nvPr userDrawn="1"/>
        </p:nvSpPr>
        <p:spPr>
          <a:xfrm>
            <a:off x="8311141" y="5715864"/>
            <a:ext cx="693608" cy="72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3" name="CaixaDeTexto 72">
            <a:extLst>
              <a:ext uri="{FF2B5EF4-FFF2-40B4-BE49-F238E27FC236}">
                <a16:creationId xmlns:a16="http://schemas.microsoft.com/office/drawing/2014/main" id="{51466E86-2508-2AD9-D77F-AEDDE0F65400}"/>
              </a:ext>
            </a:extLst>
          </p:cNvPr>
          <p:cNvSpPr txBox="1"/>
          <p:nvPr userDrawn="1"/>
        </p:nvSpPr>
        <p:spPr>
          <a:xfrm>
            <a:off x="4495082" y="3698217"/>
            <a:ext cx="3603729" cy="405683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200" dirty="0">
                <a:solidFill>
                  <a:srgbClr val="161E2E"/>
                </a:solidFill>
                <a:latin typeface="Manrope SemiBold" panose="020B0604020202020204" charset="0"/>
              </a:rPr>
              <a:t>Como Ajudam a Superar os Maiores Problemas do Proprietário</a:t>
            </a:r>
          </a:p>
        </p:txBody>
      </p:sp>
      <p:sp>
        <p:nvSpPr>
          <p:cNvPr id="74" name="Retângulo 73">
            <a:extLst>
              <a:ext uri="{FF2B5EF4-FFF2-40B4-BE49-F238E27FC236}">
                <a16:creationId xmlns:a16="http://schemas.microsoft.com/office/drawing/2014/main" id="{1A259702-2C8C-8390-731E-4EDE9F41EC8C}"/>
              </a:ext>
            </a:extLst>
          </p:cNvPr>
          <p:cNvSpPr/>
          <p:nvPr userDrawn="1"/>
        </p:nvSpPr>
        <p:spPr>
          <a:xfrm>
            <a:off x="4495082" y="3626217"/>
            <a:ext cx="693608" cy="72000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5" name="CaixaDeTexto 74">
            <a:extLst>
              <a:ext uri="{FF2B5EF4-FFF2-40B4-BE49-F238E27FC236}">
                <a16:creationId xmlns:a16="http://schemas.microsoft.com/office/drawing/2014/main" id="{246DBB0D-ACD4-3BF7-5A64-2F92668C731B}"/>
              </a:ext>
            </a:extLst>
          </p:cNvPr>
          <p:cNvSpPr txBox="1"/>
          <p:nvPr userDrawn="1"/>
        </p:nvSpPr>
        <p:spPr>
          <a:xfrm>
            <a:off x="8304896" y="3410828"/>
            <a:ext cx="3584504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200" dirty="0">
                <a:solidFill>
                  <a:srgbClr val="161E2E"/>
                </a:solidFill>
                <a:latin typeface="Manrope SemiBold" panose="020B0604020202020204" charset="0"/>
              </a:rPr>
              <a:t>Contribuição para Melhoria de Resultados</a:t>
            </a:r>
          </a:p>
        </p:txBody>
      </p:sp>
      <p:sp>
        <p:nvSpPr>
          <p:cNvPr id="76" name="Retângulo 75">
            <a:extLst>
              <a:ext uri="{FF2B5EF4-FFF2-40B4-BE49-F238E27FC236}">
                <a16:creationId xmlns:a16="http://schemas.microsoft.com/office/drawing/2014/main" id="{43BF2107-65B1-122D-B7BA-F9F83D02ECC7}"/>
              </a:ext>
            </a:extLst>
          </p:cNvPr>
          <p:cNvSpPr/>
          <p:nvPr userDrawn="1"/>
        </p:nvSpPr>
        <p:spPr>
          <a:xfrm>
            <a:off x="8304895" y="3338828"/>
            <a:ext cx="693608" cy="72000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BA7B8C30-FCB6-E62F-E198-985C35DFC360}"/>
              </a:ext>
            </a:extLst>
          </p:cNvPr>
          <p:cNvSpPr txBox="1"/>
          <p:nvPr userDrawn="1"/>
        </p:nvSpPr>
        <p:spPr>
          <a:xfrm>
            <a:off x="8304895" y="355058"/>
            <a:ext cx="2944130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200" dirty="0">
                <a:solidFill>
                  <a:srgbClr val="161E2E"/>
                </a:solidFill>
                <a:latin typeface="Manrope SemiBold" panose="020B0604020202020204" charset="0"/>
              </a:rPr>
              <a:t>Grau de Otimização</a:t>
            </a:r>
          </a:p>
        </p:txBody>
      </p:sp>
      <p:sp>
        <p:nvSpPr>
          <p:cNvPr id="78" name="Retângulo 77">
            <a:extLst>
              <a:ext uri="{FF2B5EF4-FFF2-40B4-BE49-F238E27FC236}">
                <a16:creationId xmlns:a16="http://schemas.microsoft.com/office/drawing/2014/main" id="{9CBE35EB-D9C3-F649-CB9E-FA0DE9BBB333}"/>
              </a:ext>
            </a:extLst>
          </p:cNvPr>
          <p:cNvSpPr/>
          <p:nvPr userDrawn="1"/>
        </p:nvSpPr>
        <p:spPr>
          <a:xfrm>
            <a:off x="8304894" y="283058"/>
            <a:ext cx="693608" cy="720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79" name="CaixaDeTexto 78">
            <a:extLst>
              <a:ext uri="{FF2B5EF4-FFF2-40B4-BE49-F238E27FC236}">
                <a16:creationId xmlns:a16="http://schemas.microsoft.com/office/drawing/2014/main" id="{FE403386-F5F2-3751-0BE3-E3039B6F377B}"/>
              </a:ext>
            </a:extLst>
          </p:cNvPr>
          <p:cNvSpPr txBox="1"/>
          <p:nvPr userDrawn="1"/>
        </p:nvSpPr>
        <p:spPr>
          <a:xfrm>
            <a:off x="8311142" y="4785321"/>
            <a:ext cx="1346310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200" dirty="0">
                <a:solidFill>
                  <a:srgbClr val="161E2E"/>
                </a:solidFill>
                <a:latin typeface="Manrope SemiBold" panose="020B0604020202020204" charset="0"/>
              </a:rPr>
              <a:t>Empresa</a:t>
            </a:r>
          </a:p>
        </p:txBody>
      </p:sp>
      <p:sp>
        <p:nvSpPr>
          <p:cNvPr id="80" name="Retângulo 79">
            <a:extLst>
              <a:ext uri="{FF2B5EF4-FFF2-40B4-BE49-F238E27FC236}">
                <a16:creationId xmlns:a16="http://schemas.microsoft.com/office/drawing/2014/main" id="{E1599225-9D38-15C9-D3A0-105BD3A39129}"/>
              </a:ext>
            </a:extLst>
          </p:cNvPr>
          <p:cNvSpPr/>
          <p:nvPr userDrawn="1"/>
        </p:nvSpPr>
        <p:spPr>
          <a:xfrm>
            <a:off x="8311141" y="4713321"/>
            <a:ext cx="693608" cy="72000"/>
          </a:xfrm>
          <a:prstGeom prst="rect">
            <a:avLst/>
          </a:prstGeom>
          <a:solidFill>
            <a:srgbClr val="CC837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1" name="Gráfico 80" descr="Gesto de espera estrutura de tópicos">
            <a:extLst>
              <a:ext uri="{FF2B5EF4-FFF2-40B4-BE49-F238E27FC236}">
                <a16:creationId xmlns:a16="http://schemas.microsoft.com/office/drawing/2014/main" id="{995FC679-2E1C-751B-7B6F-A120E7E23D3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550726" y="1607296"/>
            <a:ext cx="252000" cy="252000"/>
          </a:xfrm>
          <a:prstGeom prst="rect">
            <a:avLst/>
          </a:prstGeom>
        </p:spPr>
      </p:pic>
      <p:pic>
        <p:nvPicPr>
          <p:cNvPr id="82" name="Gráfico 81" descr="Processador estrutura de tópicos">
            <a:extLst>
              <a:ext uri="{FF2B5EF4-FFF2-40B4-BE49-F238E27FC236}">
                <a16:creationId xmlns:a16="http://schemas.microsoft.com/office/drawing/2014/main" id="{6AF5E2C8-CC12-D59A-617E-D4BA521F2ED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971148" y="489585"/>
            <a:ext cx="252000" cy="252000"/>
          </a:xfrm>
          <a:prstGeom prst="rect">
            <a:avLst/>
          </a:prstGeom>
        </p:spPr>
      </p:pic>
      <p:pic>
        <p:nvPicPr>
          <p:cNvPr id="83" name="Gráfico 82" descr="Programador estrutura de tópicos">
            <a:extLst>
              <a:ext uri="{FF2B5EF4-FFF2-40B4-BE49-F238E27FC236}">
                <a16:creationId xmlns:a16="http://schemas.microsoft.com/office/drawing/2014/main" id="{6A0AB887-DF15-2441-2576-D8DDD3741E6C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676726" y="2905591"/>
            <a:ext cx="252000" cy="252000"/>
          </a:xfrm>
          <a:prstGeom prst="rect">
            <a:avLst/>
          </a:prstGeom>
        </p:spPr>
      </p:pic>
      <p:pic>
        <p:nvPicPr>
          <p:cNvPr id="84" name="Gráfico 83" descr="Sala de aula estrutura de tópicos">
            <a:extLst>
              <a:ext uri="{FF2B5EF4-FFF2-40B4-BE49-F238E27FC236}">
                <a16:creationId xmlns:a16="http://schemas.microsoft.com/office/drawing/2014/main" id="{52BFF4C1-721E-4D46-D45D-61CA4B29682A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23865" y="2925293"/>
            <a:ext cx="252000" cy="252000"/>
          </a:xfrm>
          <a:prstGeom prst="rect">
            <a:avLst/>
          </a:prstGeom>
        </p:spPr>
      </p:pic>
      <p:pic>
        <p:nvPicPr>
          <p:cNvPr id="85" name="Gráfico 84" descr="Moedas estrutura de tópicos">
            <a:extLst>
              <a:ext uri="{FF2B5EF4-FFF2-40B4-BE49-F238E27FC236}">
                <a16:creationId xmlns:a16="http://schemas.microsoft.com/office/drawing/2014/main" id="{24F683DD-4488-AC73-412D-E5AAABE3613A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1414903" y="1673972"/>
            <a:ext cx="252000" cy="252000"/>
          </a:xfrm>
          <a:prstGeom prst="rect">
            <a:avLst/>
          </a:prstGeom>
        </p:spPr>
      </p:pic>
      <p:grpSp>
        <p:nvGrpSpPr>
          <p:cNvPr id="103" name="Agrupar 102">
            <a:extLst>
              <a:ext uri="{FF2B5EF4-FFF2-40B4-BE49-F238E27FC236}">
                <a16:creationId xmlns:a16="http://schemas.microsoft.com/office/drawing/2014/main" id="{50A3DB71-54A8-59C3-75B1-A65A3736B3B5}"/>
              </a:ext>
            </a:extLst>
          </p:cNvPr>
          <p:cNvGrpSpPr/>
          <p:nvPr userDrawn="1"/>
        </p:nvGrpSpPr>
        <p:grpSpPr>
          <a:xfrm>
            <a:off x="4776328" y="603258"/>
            <a:ext cx="2880000" cy="2879573"/>
            <a:chOff x="4656000" y="1989427"/>
            <a:chExt cx="2880000" cy="2879573"/>
          </a:xfrm>
        </p:grpSpPr>
        <p:sp>
          <p:nvSpPr>
            <p:cNvPr id="116" name="Elipse 115">
              <a:extLst>
                <a:ext uri="{FF2B5EF4-FFF2-40B4-BE49-F238E27FC236}">
                  <a16:creationId xmlns:a16="http://schemas.microsoft.com/office/drawing/2014/main" id="{9543EAE6-CDAE-71F8-093E-CCA28463D169}"/>
                </a:ext>
              </a:extLst>
            </p:cNvPr>
            <p:cNvSpPr/>
            <p:nvPr/>
          </p:nvSpPr>
          <p:spPr>
            <a:xfrm>
              <a:off x="4656000" y="1989427"/>
              <a:ext cx="2880000" cy="2879573"/>
            </a:xfrm>
            <a:prstGeom prst="ellipse">
              <a:avLst/>
            </a:prstGeom>
            <a:solidFill>
              <a:srgbClr val="B42211">
                <a:alpha val="10000"/>
              </a:srgb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7" name="Elipse 116">
              <a:extLst>
                <a:ext uri="{FF2B5EF4-FFF2-40B4-BE49-F238E27FC236}">
                  <a16:creationId xmlns:a16="http://schemas.microsoft.com/office/drawing/2014/main" id="{1A80EB29-0B13-F447-4486-023422FA5A4D}"/>
                </a:ext>
              </a:extLst>
            </p:cNvPr>
            <p:cNvSpPr/>
            <p:nvPr/>
          </p:nvSpPr>
          <p:spPr>
            <a:xfrm>
              <a:off x="4946057" y="2279441"/>
              <a:ext cx="2299885" cy="2299545"/>
            </a:xfrm>
            <a:prstGeom prst="ellipse">
              <a:avLst/>
            </a:prstGeom>
            <a:solidFill>
              <a:srgbClr val="B42211">
                <a:alpha val="30000"/>
              </a:srgbClr>
            </a:solidFill>
            <a:ln w="95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8" name="Elipse 117">
              <a:extLst>
                <a:ext uri="{FF2B5EF4-FFF2-40B4-BE49-F238E27FC236}">
                  <a16:creationId xmlns:a16="http://schemas.microsoft.com/office/drawing/2014/main" id="{C823F3D6-26C3-BAB2-594E-50FBE336BE20}"/>
                </a:ext>
              </a:extLst>
            </p:cNvPr>
            <p:cNvSpPr/>
            <p:nvPr/>
          </p:nvSpPr>
          <p:spPr>
            <a:xfrm>
              <a:off x="5236115" y="2569456"/>
              <a:ext cx="1719772" cy="1719517"/>
            </a:xfrm>
            <a:prstGeom prst="ellipse">
              <a:avLst/>
            </a:prstGeom>
            <a:solidFill>
              <a:srgbClr val="B42211">
                <a:alpha val="50000"/>
              </a:srgbClr>
            </a:solidFill>
            <a:ln w="95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119" name="Elipse 118">
              <a:extLst>
                <a:ext uri="{FF2B5EF4-FFF2-40B4-BE49-F238E27FC236}">
                  <a16:creationId xmlns:a16="http://schemas.microsoft.com/office/drawing/2014/main" id="{1DFF43FA-61A2-078C-7ABC-8FB16EFC2C88}"/>
                </a:ext>
              </a:extLst>
            </p:cNvPr>
            <p:cNvSpPr/>
            <p:nvPr/>
          </p:nvSpPr>
          <p:spPr>
            <a:xfrm>
              <a:off x="5526172" y="2859470"/>
              <a:ext cx="1139657" cy="1139488"/>
            </a:xfrm>
            <a:prstGeom prst="ellipse">
              <a:avLst/>
            </a:prstGeom>
            <a:solidFill>
              <a:srgbClr val="B42211">
                <a:alpha val="70000"/>
              </a:srgbClr>
            </a:solidFill>
            <a:ln w="9525">
              <a:solidFill>
                <a:schemeClr val="bg1"/>
              </a:solidFill>
              <a:prstDash val="solid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cxnSp>
          <p:nvCxnSpPr>
            <p:cNvPr id="120" name="Conector reto 119">
              <a:extLst>
                <a:ext uri="{FF2B5EF4-FFF2-40B4-BE49-F238E27FC236}">
                  <a16:creationId xmlns:a16="http://schemas.microsoft.com/office/drawing/2014/main" id="{E65C22A1-E24F-15BE-FCF3-6FF2637D46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6000" y="1989427"/>
              <a:ext cx="0" cy="11568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Conector reto 120">
              <a:extLst>
                <a:ext uri="{FF2B5EF4-FFF2-40B4-BE49-F238E27FC236}">
                  <a16:creationId xmlns:a16="http://schemas.microsoft.com/office/drawing/2014/main" id="{E6FE6C58-7C97-FB93-9530-DF47ABE9728A}"/>
                </a:ext>
              </a:extLst>
            </p:cNvPr>
            <p:cNvCxnSpPr>
              <a:cxnSpLocks/>
            </p:cNvCxnSpPr>
            <p:nvPr/>
          </p:nvCxnSpPr>
          <p:spPr>
            <a:xfrm rot="2400000" flipV="1">
              <a:off x="6642141" y="2192596"/>
              <a:ext cx="0" cy="11568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2" name="Conector reto 121">
              <a:extLst>
                <a:ext uri="{FF2B5EF4-FFF2-40B4-BE49-F238E27FC236}">
                  <a16:creationId xmlns:a16="http://schemas.microsoft.com/office/drawing/2014/main" id="{F348A06A-5A50-270E-906E-9906B5F6066F}"/>
                </a:ext>
              </a:extLst>
            </p:cNvPr>
            <p:cNvCxnSpPr>
              <a:cxnSpLocks/>
            </p:cNvCxnSpPr>
            <p:nvPr/>
          </p:nvCxnSpPr>
          <p:spPr>
            <a:xfrm rot="4800000" flipV="1">
              <a:off x="6938876" y="2700392"/>
              <a:ext cx="0" cy="115697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Conector reto 122">
              <a:extLst>
                <a:ext uri="{FF2B5EF4-FFF2-40B4-BE49-F238E27FC236}">
                  <a16:creationId xmlns:a16="http://schemas.microsoft.com/office/drawing/2014/main" id="{48EED6A5-8AED-F4E6-30BA-49B80C816194}"/>
                </a:ext>
              </a:extLst>
            </p:cNvPr>
            <p:cNvCxnSpPr>
              <a:cxnSpLocks/>
            </p:cNvCxnSpPr>
            <p:nvPr/>
          </p:nvCxnSpPr>
          <p:spPr>
            <a:xfrm rot="7200000" flipV="1">
              <a:off x="6835462" y="3277093"/>
              <a:ext cx="0" cy="115697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4" name="Conector reto 123">
              <a:extLst>
                <a:ext uri="{FF2B5EF4-FFF2-40B4-BE49-F238E27FC236}">
                  <a16:creationId xmlns:a16="http://schemas.microsoft.com/office/drawing/2014/main" id="{790D1B29-B0D6-5FB6-8397-D9E8C30AC203}"/>
                </a:ext>
              </a:extLst>
            </p:cNvPr>
            <p:cNvCxnSpPr>
              <a:cxnSpLocks/>
            </p:cNvCxnSpPr>
            <p:nvPr/>
          </p:nvCxnSpPr>
          <p:spPr>
            <a:xfrm rot="9600000" flipV="1">
              <a:off x="6396947" y="3662703"/>
              <a:ext cx="0" cy="11568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Conector reto 124">
              <a:extLst>
                <a:ext uri="{FF2B5EF4-FFF2-40B4-BE49-F238E27FC236}">
                  <a16:creationId xmlns:a16="http://schemas.microsoft.com/office/drawing/2014/main" id="{87B84AAC-E1EE-E1BB-16EA-9EA8F5305A08}"/>
                </a:ext>
              </a:extLst>
            </p:cNvPr>
            <p:cNvCxnSpPr>
              <a:cxnSpLocks/>
            </p:cNvCxnSpPr>
            <p:nvPr/>
          </p:nvCxnSpPr>
          <p:spPr>
            <a:xfrm rot="12000000" flipV="1">
              <a:off x="5800693" y="3662703"/>
              <a:ext cx="0" cy="11568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Conector reto 125">
              <a:extLst>
                <a:ext uri="{FF2B5EF4-FFF2-40B4-BE49-F238E27FC236}">
                  <a16:creationId xmlns:a16="http://schemas.microsoft.com/office/drawing/2014/main" id="{E464CEE9-983D-3EA6-335D-7FF95D94E1BB}"/>
                </a:ext>
              </a:extLst>
            </p:cNvPr>
            <p:cNvCxnSpPr>
              <a:cxnSpLocks/>
            </p:cNvCxnSpPr>
            <p:nvPr/>
          </p:nvCxnSpPr>
          <p:spPr>
            <a:xfrm rot="14400000" flipV="1">
              <a:off x="5356539" y="3277094"/>
              <a:ext cx="0" cy="115697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Conector reto 126">
              <a:extLst>
                <a:ext uri="{FF2B5EF4-FFF2-40B4-BE49-F238E27FC236}">
                  <a16:creationId xmlns:a16="http://schemas.microsoft.com/office/drawing/2014/main" id="{2A8D9F31-14FD-F40D-66F5-8C78D666CE66}"/>
                </a:ext>
              </a:extLst>
            </p:cNvPr>
            <p:cNvCxnSpPr>
              <a:cxnSpLocks/>
            </p:cNvCxnSpPr>
            <p:nvPr/>
          </p:nvCxnSpPr>
          <p:spPr>
            <a:xfrm rot="16800000" flipV="1">
              <a:off x="5253125" y="2700391"/>
              <a:ext cx="0" cy="1156972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28" name="Agrupar 127">
              <a:extLst>
                <a:ext uri="{FF2B5EF4-FFF2-40B4-BE49-F238E27FC236}">
                  <a16:creationId xmlns:a16="http://schemas.microsoft.com/office/drawing/2014/main" id="{17F68AAE-5097-9F59-0BD9-4FE3D3FF8807}"/>
                </a:ext>
              </a:extLst>
            </p:cNvPr>
            <p:cNvGrpSpPr/>
            <p:nvPr/>
          </p:nvGrpSpPr>
          <p:grpSpPr>
            <a:xfrm>
              <a:off x="4810286" y="2143477"/>
              <a:ext cx="2571428" cy="2571047"/>
              <a:chOff x="3306000" y="639000"/>
              <a:chExt cx="5580000" cy="5580000"/>
            </a:xfrm>
          </p:grpSpPr>
          <p:sp>
            <p:nvSpPr>
              <p:cNvPr id="130" name="CaixaDeTexto 129">
                <a:extLst>
                  <a:ext uri="{FF2B5EF4-FFF2-40B4-BE49-F238E27FC236}">
                    <a16:creationId xmlns:a16="http://schemas.microsoft.com/office/drawing/2014/main" id="{22D8AB14-C4A5-0BA5-2DD9-A194E744AD48}"/>
                  </a:ext>
                </a:extLst>
              </p:cNvPr>
              <p:cNvSpPr txBox="1"/>
              <p:nvPr/>
            </p:nvSpPr>
            <p:spPr>
              <a:xfrm>
                <a:off x="3306000" y="639000"/>
                <a:ext cx="5580000" cy="5580000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Down">
                  <a:avLst>
                    <a:gd name="adj" fmla="val 1853525"/>
                  </a:avLst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60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61E2E"/>
                    </a:solidFill>
                    <a:effectLst/>
                    <a:uLnTx/>
                    <a:uFillTx/>
                    <a:latin typeface="Manrope SemiBold" panose="020B0604020202020204" charset="0"/>
                    <a:cs typeface="Arial"/>
                    <a:sym typeface="Arial"/>
                  </a:rPr>
                  <a:t>            Medição                 Planejamento                Qualidade</a:t>
                </a:r>
              </a:p>
            </p:txBody>
          </p:sp>
          <p:sp>
            <p:nvSpPr>
              <p:cNvPr id="131" name="CaixaDeTexto 130">
                <a:extLst>
                  <a:ext uri="{FF2B5EF4-FFF2-40B4-BE49-F238E27FC236}">
                    <a16:creationId xmlns:a16="http://schemas.microsoft.com/office/drawing/2014/main" id="{D1C7B0E2-AA03-BD78-5B83-4C875F480ACC}"/>
                  </a:ext>
                </a:extLst>
              </p:cNvPr>
              <p:cNvSpPr txBox="1"/>
              <p:nvPr/>
            </p:nvSpPr>
            <p:spPr>
              <a:xfrm>
                <a:off x="3306000" y="639000"/>
                <a:ext cx="5580000" cy="5580000"/>
              </a:xfrm>
              <a:prstGeom prst="rect">
                <a:avLst/>
              </a:prstGeom>
              <a:noFill/>
            </p:spPr>
            <p:txBody>
              <a:bodyPr wrap="none" rtlCol="0">
                <a:prstTxWarp prst="textArchUp">
                  <a:avLst>
                    <a:gd name="adj" fmla="val 8967538"/>
                  </a:avLst>
                </a:prstTxWarp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pt-BR" sz="8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161E2E"/>
                    </a:solidFill>
                    <a:effectLst/>
                    <a:uLnTx/>
                    <a:uFillTx/>
                    <a:latin typeface="Manrope SemiBold" panose="020B0604020202020204" charset="0"/>
                    <a:cs typeface="Arial"/>
                    <a:sym typeface="Arial"/>
                  </a:rPr>
                  <a:t>            Produção                         SMS                     Desmobilização            Orçamento                  Mobilização              Engenharia</a:t>
                </a:r>
              </a:p>
            </p:txBody>
          </p:sp>
        </p:grpSp>
        <p:cxnSp>
          <p:nvCxnSpPr>
            <p:cNvPr id="129" name="Conector reto 128">
              <a:extLst>
                <a:ext uri="{FF2B5EF4-FFF2-40B4-BE49-F238E27FC236}">
                  <a16:creationId xmlns:a16="http://schemas.microsoft.com/office/drawing/2014/main" id="{4B973C92-0787-CA5E-C55E-4233EA501C60}"/>
                </a:ext>
              </a:extLst>
            </p:cNvPr>
            <p:cNvCxnSpPr>
              <a:cxnSpLocks/>
            </p:cNvCxnSpPr>
            <p:nvPr/>
          </p:nvCxnSpPr>
          <p:spPr>
            <a:xfrm rot="19200000" flipV="1">
              <a:off x="5533822" y="2192597"/>
              <a:ext cx="0" cy="1156800"/>
            </a:xfrm>
            <a:prstGeom prst="line">
              <a:avLst/>
            </a:prstGeom>
            <a:ln w="190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3" name="CaixaDeTexto 132">
            <a:extLst>
              <a:ext uri="{FF2B5EF4-FFF2-40B4-BE49-F238E27FC236}">
                <a16:creationId xmlns:a16="http://schemas.microsoft.com/office/drawing/2014/main" id="{DAF8E0FC-5AA3-D8FE-6309-E3A2815DAE0E}"/>
              </a:ext>
            </a:extLst>
          </p:cNvPr>
          <p:cNvSpPr txBox="1">
            <a:spLocks/>
          </p:cNvSpPr>
          <p:nvPr userDrawn="1"/>
        </p:nvSpPr>
        <p:spPr>
          <a:xfrm>
            <a:off x="11834409" y="6587859"/>
            <a:ext cx="32995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fld id="{1760E749-23A8-4B34-96D7-E9E8501B0848}" type="slidenum">
              <a:rPr lang="pt-BR" sz="900" smtClean="0">
                <a:solidFill>
                  <a:srgbClr val="EAEAEA"/>
                </a:solidFill>
                <a:latin typeface="+mn-lt"/>
              </a:rPr>
              <a:pPr algn="ctr"/>
              <a:t>‹nº›</a:t>
            </a:fld>
            <a:endParaRPr lang="pt-BR" sz="900" dirty="0">
              <a:solidFill>
                <a:srgbClr val="EAEAEA"/>
              </a:solidFill>
              <a:latin typeface="+mn-lt"/>
            </a:endParaRPr>
          </a:p>
        </p:txBody>
      </p:sp>
      <p:sp>
        <p:nvSpPr>
          <p:cNvPr id="138" name="Espaço Reservado para Imagem 137">
            <a:extLst>
              <a:ext uri="{FF2B5EF4-FFF2-40B4-BE49-F238E27FC236}">
                <a16:creationId xmlns:a16="http://schemas.microsoft.com/office/drawing/2014/main" id="{3A18DDD6-C9A2-B918-E769-671581C72D2B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278761" y="4481096"/>
            <a:ext cx="3992400" cy="2091600"/>
          </a:xfrm>
          <a:prstGeom prst="roundRect">
            <a:avLst>
              <a:gd name="adj" fmla="val 5450"/>
            </a:avLst>
          </a:prstGeom>
        </p:spPr>
        <p:txBody>
          <a:bodyPr/>
          <a:lstStyle/>
          <a:p>
            <a:endParaRPr lang="pt-BR" dirty="0"/>
          </a:p>
        </p:txBody>
      </p:sp>
      <p:sp>
        <p:nvSpPr>
          <p:cNvPr id="67" name="CaixaDeTexto 66">
            <a:extLst>
              <a:ext uri="{FF2B5EF4-FFF2-40B4-BE49-F238E27FC236}">
                <a16:creationId xmlns:a16="http://schemas.microsoft.com/office/drawing/2014/main" id="{6526558F-B929-38E0-7A52-A59BA8F148F2}"/>
              </a:ext>
            </a:extLst>
          </p:cNvPr>
          <p:cNvSpPr txBox="1"/>
          <p:nvPr userDrawn="1"/>
        </p:nvSpPr>
        <p:spPr>
          <a:xfrm>
            <a:off x="392004" y="1013799"/>
            <a:ext cx="1346310" cy="251795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r>
              <a:rPr lang="pt-BR" sz="1400" dirty="0">
                <a:solidFill>
                  <a:srgbClr val="161E2E"/>
                </a:solidFill>
                <a:latin typeface="Manrope SemiBold" panose="020B0604020202020204" charset="0"/>
              </a:rPr>
              <a:t>Descrição</a:t>
            </a:r>
          </a:p>
        </p:txBody>
      </p:sp>
      <p:sp>
        <p:nvSpPr>
          <p:cNvPr id="68" name="Retângulo 67">
            <a:extLst>
              <a:ext uri="{FF2B5EF4-FFF2-40B4-BE49-F238E27FC236}">
                <a16:creationId xmlns:a16="http://schemas.microsoft.com/office/drawing/2014/main" id="{E637D79E-59BD-A0D8-7137-BCF1942D0A03}"/>
              </a:ext>
            </a:extLst>
          </p:cNvPr>
          <p:cNvSpPr/>
          <p:nvPr userDrawn="1"/>
        </p:nvSpPr>
        <p:spPr>
          <a:xfrm>
            <a:off x="392003" y="941799"/>
            <a:ext cx="693608" cy="72000"/>
          </a:xfrm>
          <a:prstGeom prst="rect">
            <a:avLst/>
          </a:prstGeom>
          <a:solidFill>
            <a:srgbClr val="B422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C00000"/>
              </a:solidFill>
            </a:endParaRPr>
          </a:p>
        </p:txBody>
      </p:sp>
      <p:sp>
        <p:nvSpPr>
          <p:cNvPr id="181" name="Forma Livre: Forma 180">
            <a:extLst>
              <a:ext uri="{FF2B5EF4-FFF2-40B4-BE49-F238E27FC236}">
                <a16:creationId xmlns:a16="http://schemas.microsoft.com/office/drawing/2014/main" id="{9CEBABCE-422B-881B-F839-04F50188752A}"/>
              </a:ext>
            </a:extLst>
          </p:cNvPr>
          <p:cNvSpPr/>
          <p:nvPr userDrawn="1"/>
        </p:nvSpPr>
        <p:spPr>
          <a:xfrm>
            <a:off x="6289807" y="4612025"/>
            <a:ext cx="618937" cy="741698"/>
          </a:xfrm>
          <a:custGeom>
            <a:avLst/>
            <a:gdLst>
              <a:gd name="connsiteX0" fmla="*/ 1026461 w 1026461"/>
              <a:gd name="connsiteY0" fmla="*/ 1203325 h 1203325"/>
              <a:gd name="connsiteX1" fmla="*/ 73961 w 1026461"/>
              <a:gd name="connsiteY1" fmla="*/ 885825 h 1203325"/>
              <a:gd name="connsiteX2" fmla="*/ 134286 w 1026461"/>
              <a:gd name="connsiteY2" fmla="*/ 0 h 12033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26461" h="1203325">
                <a:moveTo>
                  <a:pt x="1026461" y="1203325"/>
                </a:moveTo>
                <a:cubicBezTo>
                  <a:pt x="624559" y="1144852"/>
                  <a:pt x="222657" y="1086379"/>
                  <a:pt x="73961" y="885825"/>
                </a:cubicBezTo>
                <a:cubicBezTo>
                  <a:pt x="-74735" y="685271"/>
                  <a:pt x="29775" y="342635"/>
                  <a:pt x="134286" y="0"/>
                </a:cubicBezTo>
              </a:path>
            </a:pathLst>
          </a:custGeom>
          <a:noFill/>
          <a:ln w="12700">
            <a:solidFill>
              <a:srgbClr val="B4221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00" dirty="0"/>
          </a:p>
        </p:txBody>
      </p:sp>
      <p:sp>
        <p:nvSpPr>
          <p:cNvPr id="182" name="Forma Livre: Forma 181">
            <a:extLst>
              <a:ext uri="{FF2B5EF4-FFF2-40B4-BE49-F238E27FC236}">
                <a16:creationId xmlns:a16="http://schemas.microsoft.com/office/drawing/2014/main" id="{F085CE49-207F-E5EC-8CFF-2003694BC11A}"/>
              </a:ext>
            </a:extLst>
          </p:cNvPr>
          <p:cNvSpPr/>
          <p:nvPr userDrawn="1"/>
        </p:nvSpPr>
        <p:spPr>
          <a:xfrm>
            <a:off x="5573712" y="5281361"/>
            <a:ext cx="652419" cy="552599"/>
          </a:xfrm>
          <a:custGeom>
            <a:avLst/>
            <a:gdLst>
              <a:gd name="connsiteX0" fmla="*/ 0 w 1060181"/>
              <a:gd name="connsiteY0" fmla="*/ 21673 h 897973"/>
              <a:gd name="connsiteX1" fmla="*/ 906780 w 1060181"/>
              <a:gd name="connsiteY1" fmla="*/ 113113 h 897973"/>
              <a:gd name="connsiteX2" fmla="*/ 1051560 w 1060181"/>
              <a:gd name="connsiteY2" fmla="*/ 897973 h 8979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60181" h="897973">
                <a:moveTo>
                  <a:pt x="0" y="21673"/>
                </a:moveTo>
                <a:cubicBezTo>
                  <a:pt x="365760" y="-5632"/>
                  <a:pt x="731520" y="-32937"/>
                  <a:pt x="906780" y="113113"/>
                </a:cubicBezTo>
                <a:cubicBezTo>
                  <a:pt x="1082040" y="259163"/>
                  <a:pt x="1066800" y="578568"/>
                  <a:pt x="1051560" y="897973"/>
                </a:cubicBezTo>
              </a:path>
            </a:pathLst>
          </a:custGeom>
          <a:noFill/>
          <a:ln w="12700">
            <a:solidFill>
              <a:srgbClr val="8E161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00" dirty="0"/>
          </a:p>
        </p:txBody>
      </p:sp>
      <p:sp>
        <p:nvSpPr>
          <p:cNvPr id="183" name="Forma Livre: Forma 182">
            <a:extLst>
              <a:ext uri="{FF2B5EF4-FFF2-40B4-BE49-F238E27FC236}">
                <a16:creationId xmlns:a16="http://schemas.microsoft.com/office/drawing/2014/main" id="{A0076569-0998-CBB8-44EC-BD6C3B4A2944}"/>
              </a:ext>
            </a:extLst>
          </p:cNvPr>
          <p:cNvSpPr/>
          <p:nvPr userDrawn="1"/>
        </p:nvSpPr>
        <p:spPr>
          <a:xfrm>
            <a:off x="5606537" y="4758563"/>
            <a:ext cx="624273" cy="421624"/>
          </a:xfrm>
          <a:custGeom>
            <a:avLst/>
            <a:gdLst>
              <a:gd name="connsiteX0" fmla="*/ 0 w 1016000"/>
              <a:gd name="connsiteY0" fmla="*/ 615950 h 685139"/>
              <a:gd name="connsiteX1" fmla="*/ 819150 w 1016000"/>
              <a:gd name="connsiteY1" fmla="*/ 628650 h 685139"/>
              <a:gd name="connsiteX2" fmla="*/ 1016000 w 1016000"/>
              <a:gd name="connsiteY2" fmla="*/ 0 h 6851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16000" h="685139">
                <a:moveTo>
                  <a:pt x="0" y="615950"/>
                </a:moveTo>
                <a:cubicBezTo>
                  <a:pt x="324908" y="673629"/>
                  <a:pt x="649817" y="731308"/>
                  <a:pt x="819150" y="628650"/>
                </a:cubicBezTo>
                <a:cubicBezTo>
                  <a:pt x="988483" y="525992"/>
                  <a:pt x="1002241" y="262996"/>
                  <a:pt x="1016000" y="0"/>
                </a:cubicBezTo>
              </a:path>
            </a:pathLst>
          </a:custGeom>
          <a:noFill/>
          <a:ln w="12700">
            <a:solidFill>
              <a:srgbClr val="161E2E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00" dirty="0"/>
          </a:p>
        </p:txBody>
      </p:sp>
      <p:sp>
        <p:nvSpPr>
          <p:cNvPr id="184" name="Forma Livre: Forma 183">
            <a:extLst>
              <a:ext uri="{FF2B5EF4-FFF2-40B4-BE49-F238E27FC236}">
                <a16:creationId xmlns:a16="http://schemas.microsoft.com/office/drawing/2014/main" id="{FADC8DCC-13F8-BFF4-7D2E-670EB958D1EA}"/>
              </a:ext>
            </a:extLst>
          </p:cNvPr>
          <p:cNvSpPr/>
          <p:nvPr userDrawn="1"/>
        </p:nvSpPr>
        <p:spPr>
          <a:xfrm>
            <a:off x="6310699" y="5335314"/>
            <a:ext cx="570543" cy="657601"/>
          </a:xfrm>
          <a:custGeom>
            <a:avLst/>
            <a:gdLst>
              <a:gd name="connsiteX0" fmla="*/ 927132 w 927132"/>
              <a:gd name="connsiteY0" fmla="*/ 294162 h 1068602"/>
              <a:gd name="connsiteX1" fmla="*/ 68716 w 927132"/>
              <a:gd name="connsiteY1" fmla="*/ 42235 h 1068602"/>
              <a:gd name="connsiteX2" fmla="*/ 115369 w 927132"/>
              <a:gd name="connsiteY2" fmla="*/ 1068602 h 10686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27132" h="1068602">
                <a:moveTo>
                  <a:pt x="927132" y="294162"/>
                </a:moveTo>
                <a:cubicBezTo>
                  <a:pt x="565571" y="103662"/>
                  <a:pt x="204010" y="-86838"/>
                  <a:pt x="68716" y="42235"/>
                </a:cubicBezTo>
                <a:cubicBezTo>
                  <a:pt x="-66578" y="171308"/>
                  <a:pt x="24395" y="619955"/>
                  <a:pt x="115369" y="1068602"/>
                </a:cubicBezTo>
              </a:path>
            </a:pathLst>
          </a:custGeom>
          <a:noFill/>
          <a:ln w="12700">
            <a:solidFill>
              <a:srgbClr val="ADADB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5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8F51E4DD-EDDF-6538-AE1E-16C843D20FCD}"/>
              </a:ext>
            </a:extLst>
          </p:cNvPr>
          <p:cNvSpPr txBox="1"/>
          <p:nvPr userDrawn="1"/>
        </p:nvSpPr>
        <p:spPr>
          <a:xfrm>
            <a:off x="9967973" y="935423"/>
            <a:ext cx="245580" cy="1150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pt-BR" sz="800" dirty="0">
                <a:solidFill>
                  <a:srgbClr val="ADADB6"/>
                </a:solidFill>
                <a:latin typeface="+mn-lt"/>
              </a:rPr>
              <a:t>5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pt-BR" sz="800" dirty="0">
                <a:solidFill>
                  <a:srgbClr val="ADADB6"/>
                </a:solidFill>
                <a:latin typeface="+mn-lt"/>
              </a:rPr>
              <a:t>4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pt-BR" sz="800" dirty="0">
                <a:solidFill>
                  <a:srgbClr val="ADADB6"/>
                </a:solidFill>
                <a:latin typeface="+mn-lt"/>
              </a:rPr>
              <a:t>3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pt-BR" sz="800" dirty="0">
                <a:solidFill>
                  <a:srgbClr val="ADADB6"/>
                </a:solidFill>
                <a:latin typeface="+mn-lt"/>
              </a:rPr>
              <a:t>2</a:t>
            </a:r>
          </a:p>
          <a:p>
            <a:pPr>
              <a:lnSpc>
                <a:spcPct val="150000"/>
              </a:lnSpc>
              <a:spcAft>
                <a:spcPts val="300"/>
              </a:spcAft>
            </a:pPr>
            <a:r>
              <a:rPr lang="pt-BR" sz="800" dirty="0">
                <a:solidFill>
                  <a:srgbClr val="ADADB6"/>
                </a:solidFill>
                <a:latin typeface="+mn-lt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0849999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 preserve="1">
  <p:cSld name="1_Slide 05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D3C2DC33-3395-B0D5-BF28-D124BC5EEBD5}"/>
              </a:ext>
            </a:extLst>
          </p:cNvPr>
          <p:cNvSpPr/>
          <p:nvPr userDrawn="1"/>
        </p:nvSpPr>
        <p:spPr>
          <a:xfrm>
            <a:off x="7237637" y="1"/>
            <a:ext cx="4954363" cy="4129548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67" dirty="0"/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E5C4A84F-18B8-9486-9443-2FEF8FA51684}"/>
              </a:ext>
            </a:extLst>
          </p:cNvPr>
          <p:cNvSpPr/>
          <p:nvPr userDrawn="1"/>
        </p:nvSpPr>
        <p:spPr>
          <a:xfrm>
            <a:off x="2" y="0"/>
            <a:ext cx="7237791" cy="6858000"/>
          </a:xfrm>
          <a:prstGeom prst="rect">
            <a:avLst/>
          </a:prstGeom>
          <a:solidFill>
            <a:srgbClr val="B422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67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FF7C19F-A4FF-487C-49A6-4D13CB0C53D0}"/>
              </a:ext>
            </a:extLst>
          </p:cNvPr>
          <p:cNvSpPr/>
          <p:nvPr userDrawn="1"/>
        </p:nvSpPr>
        <p:spPr>
          <a:xfrm>
            <a:off x="7237637" y="4129549"/>
            <a:ext cx="4954363" cy="2728452"/>
          </a:xfrm>
          <a:prstGeom prst="rect">
            <a:avLst/>
          </a:prstGeom>
          <a:solidFill>
            <a:srgbClr val="161E2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867" dirty="0"/>
          </a:p>
        </p:txBody>
      </p:sp>
      <p:sp>
        <p:nvSpPr>
          <p:cNvPr id="5" name="Rua Alagoas, 1270 – 10º Andar | Savassi - Belo Horizonte/MG | (31) 2519-8624">
            <a:extLst>
              <a:ext uri="{FF2B5EF4-FFF2-40B4-BE49-F238E27FC236}">
                <a16:creationId xmlns:a16="http://schemas.microsoft.com/office/drawing/2014/main" id="{1143B256-81D2-25AB-8514-F01D78BDA83A}"/>
              </a:ext>
            </a:extLst>
          </p:cNvPr>
          <p:cNvSpPr txBox="1"/>
          <p:nvPr userDrawn="1"/>
        </p:nvSpPr>
        <p:spPr>
          <a:xfrm>
            <a:off x="9579291" y="5773798"/>
            <a:ext cx="1904077" cy="47863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wrap="square" lIns="33867" tIns="33867" rIns="33867" bIns="33867" anchor="ctr">
            <a:spAutoFit/>
          </a:bodyPr>
          <a:lstStyle>
            <a:lvl1pPr defTabSz="457200">
              <a:lnSpc>
                <a:spcPct val="100000"/>
              </a:lnSpc>
              <a:spcBef>
                <a:spcPts val="0"/>
              </a:spcBef>
              <a:defRPr sz="3600">
                <a:solidFill>
                  <a:srgbClr val="FFFFFF"/>
                </a:solidFill>
                <a:latin typeface="Gilroy-Medium"/>
                <a:ea typeface="Gilroy-Medium"/>
                <a:cs typeface="Gilroy-Medium"/>
                <a:sym typeface="Gilroy-Medium"/>
              </a:defRPr>
            </a:lvl1pPr>
          </a:lstStyle>
          <a:p>
            <a:r>
              <a:rPr lang="pt-BR" sz="1333" dirty="0">
                <a:latin typeface="Manrope" pitchFamily="2" charset="0"/>
              </a:rPr>
              <a:t>Atitude imediata.</a:t>
            </a:r>
          </a:p>
          <a:p>
            <a:r>
              <a:rPr lang="pt-BR" sz="1333" b="1" dirty="0">
                <a:latin typeface="Manrope" pitchFamily="2" charset="0"/>
              </a:rPr>
              <a:t>Resultados notáveis.</a:t>
            </a:r>
            <a:endParaRPr sz="1333" b="1" dirty="0">
              <a:latin typeface="Manrope" pitchFamily="2" charset="0"/>
            </a:endParaRPr>
          </a:p>
        </p:txBody>
      </p:sp>
      <p:grpSp>
        <p:nvGrpSpPr>
          <p:cNvPr id="21" name="Google Shape;177;p17">
            <a:extLst>
              <a:ext uri="{FF2B5EF4-FFF2-40B4-BE49-F238E27FC236}">
                <a16:creationId xmlns:a16="http://schemas.microsoft.com/office/drawing/2014/main" id="{95FBBB6E-4B32-7E57-DA0C-09A98EE71190}"/>
              </a:ext>
            </a:extLst>
          </p:cNvPr>
          <p:cNvGrpSpPr/>
          <p:nvPr userDrawn="1"/>
        </p:nvGrpSpPr>
        <p:grpSpPr>
          <a:xfrm>
            <a:off x="8106272" y="4879572"/>
            <a:ext cx="3217093" cy="780055"/>
            <a:chOff x="2017650" y="3170925"/>
            <a:chExt cx="3648050" cy="884550"/>
          </a:xfrm>
        </p:grpSpPr>
        <p:sp>
          <p:nvSpPr>
            <p:cNvPr id="22" name="Google Shape;178;p17">
              <a:extLst>
                <a:ext uri="{FF2B5EF4-FFF2-40B4-BE49-F238E27FC236}">
                  <a16:creationId xmlns:a16="http://schemas.microsoft.com/office/drawing/2014/main" id="{6D42136A-C403-5F75-91BC-D7F8FD744E53}"/>
                </a:ext>
              </a:extLst>
            </p:cNvPr>
            <p:cNvSpPr/>
            <p:nvPr/>
          </p:nvSpPr>
          <p:spPr>
            <a:xfrm>
              <a:off x="36553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37" y="5425"/>
                    <a:pt x="1258" y="6718"/>
                  </a:cubicBezTo>
                  <a:cubicBezTo>
                    <a:pt x="1758" y="7503"/>
                    <a:pt x="2373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26" y="12553"/>
                    <a:pt x="4746" y="11634"/>
                  </a:cubicBezTo>
                  <a:cubicBezTo>
                    <a:pt x="5531" y="10751"/>
                    <a:pt x="6575" y="10322"/>
                    <a:pt x="7931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37" y="12553"/>
                    <a:pt x="12329" y="13784"/>
                    <a:pt x="12329" y="15381"/>
                  </a:cubicBezTo>
                  <a:lnTo>
                    <a:pt x="12329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0" y="9858"/>
                    <a:pt x="13516" y="9198"/>
                    <a:pt x="12766" y="8672"/>
                  </a:cubicBezTo>
                  <a:cubicBezTo>
                    <a:pt x="13516" y="8155"/>
                    <a:pt x="14140" y="7503"/>
                    <a:pt x="14631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29" y="1"/>
                  </a:lnTo>
                  <a:lnTo>
                    <a:pt x="12329" y="2017"/>
                  </a:lnTo>
                  <a:cubicBezTo>
                    <a:pt x="12329" y="3596"/>
                    <a:pt x="11937" y="4809"/>
                    <a:pt x="11116" y="5719"/>
                  </a:cubicBezTo>
                  <a:cubicBezTo>
                    <a:pt x="10322" y="6593"/>
                    <a:pt x="9278" y="7022"/>
                    <a:pt x="7931" y="7022"/>
                  </a:cubicBezTo>
                  <a:cubicBezTo>
                    <a:pt x="6584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3" name="Google Shape;179;p17">
              <a:extLst>
                <a:ext uri="{FF2B5EF4-FFF2-40B4-BE49-F238E27FC236}">
                  <a16:creationId xmlns:a16="http://schemas.microsoft.com/office/drawing/2014/main" id="{8A3EB106-9A35-BA65-4595-E1835D3A609A}"/>
                </a:ext>
              </a:extLst>
            </p:cNvPr>
            <p:cNvSpPr/>
            <p:nvPr/>
          </p:nvSpPr>
          <p:spPr>
            <a:xfrm>
              <a:off x="41125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46" y="5425"/>
                    <a:pt x="1267" y="6718"/>
                  </a:cubicBezTo>
                  <a:cubicBezTo>
                    <a:pt x="1758" y="7503"/>
                    <a:pt x="2382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35" y="12553"/>
                    <a:pt x="4746" y="11634"/>
                  </a:cubicBezTo>
                  <a:cubicBezTo>
                    <a:pt x="5531" y="10751"/>
                    <a:pt x="6575" y="10322"/>
                    <a:pt x="7940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46" y="12553"/>
                    <a:pt x="12338" y="13784"/>
                    <a:pt x="12338" y="15381"/>
                  </a:cubicBezTo>
                  <a:lnTo>
                    <a:pt x="12338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9" y="9858"/>
                    <a:pt x="13525" y="9198"/>
                    <a:pt x="12775" y="8672"/>
                  </a:cubicBezTo>
                  <a:cubicBezTo>
                    <a:pt x="13516" y="8155"/>
                    <a:pt x="14140" y="7503"/>
                    <a:pt x="14640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38" y="1"/>
                  </a:lnTo>
                  <a:lnTo>
                    <a:pt x="12338" y="2017"/>
                  </a:lnTo>
                  <a:cubicBezTo>
                    <a:pt x="12338" y="3596"/>
                    <a:pt x="11937" y="4809"/>
                    <a:pt x="11116" y="5719"/>
                  </a:cubicBezTo>
                  <a:cubicBezTo>
                    <a:pt x="10322" y="6593"/>
                    <a:pt x="9287" y="7022"/>
                    <a:pt x="7940" y="7022"/>
                  </a:cubicBezTo>
                  <a:cubicBezTo>
                    <a:pt x="6593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4" name="Google Shape;180;p17">
              <a:extLst>
                <a:ext uri="{FF2B5EF4-FFF2-40B4-BE49-F238E27FC236}">
                  <a16:creationId xmlns:a16="http://schemas.microsoft.com/office/drawing/2014/main" id="{6D1CDC39-27B6-C6E0-FDF3-BD57499296C8}"/>
                </a:ext>
              </a:extLst>
            </p:cNvPr>
            <p:cNvSpPr/>
            <p:nvPr/>
          </p:nvSpPr>
          <p:spPr>
            <a:xfrm>
              <a:off x="4906725" y="3391725"/>
              <a:ext cx="404150" cy="441625"/>
            </a:xfrm>
            <a:custGeom>
              <a:avLst/>
              <a:gdLst/>
              <a:ahLst/>
              <a:cxnLst/>
              <a:rect l="l" t="t" r="r" b="b"/>
              <a:pathLst>
                <a:path w="16166" h="17665" extrusionOk="0">
                  <a:moveTo>
                    <a:pt x="0" y="1"/>
                  </a:moveTo>
                  <a:lnTo>
                    <a:pt x="0" y="3248"/>
                  </a:lnTo>
                  <a:lnTo>
                    <a:pt x="6370" y="3248"/>
                  </a:lnTo>
                  <a:lnTo>
                    <a:pt x="6370" y="17664"/>
                  </a:lnTo>
                  <a:lnTo>
                    <a:pt x="9796" y="17664"/>
                  </a:lnTo>
                  <a:lnTo>
                    <a:pt x="9796" y="3248"/>
                  </a:lnTo>
                  <a:lnTo>
                    <a:pt x="16165" y="3248"/>
                  </a:lnTo>
                  <a:lnTo>
                    <a:pt x="1616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5" name="Google Shape;181;p17">
              <a:extLst>
                <a:ext uri="{FF2B5EF4-FFF2-40B4-BE49-F238E27FC236}">
                  <a16:creationId xmlns:a16="http://schemas.microsoft.com/office/drawing/2014/main" id="{8873439F-F316-4F9C-0C27-B07FD7E76EDE}"/>
                </a:ext>
              </a:extLst>
            </p:cNvPr>
            <p:cNvSpPr/>
            <p:nvPr/>
          </p:nvSpPr>
          <p:spPr>
            <a:xfrm>
              <a:off x="3265025" y="3391725"/>
              <a:ext cx="330325" cy="441625"/>
            </a:xfrm>
            <a:custGeom>
              <a:avLst/>
              <a:gdLst/>
              <a:ahLst/>
              <a:cxnLst/>
              <a:rect l="l" t="t" r="r" b="b"/>
              <a:pathLst>
                <a:path w="13213" h="17665" extrusionOk="0">
                  <a:moveTo>
                    <a:pt x="0" y="1"/>
                  </a:moveTo>
                  <a:lnTo>
                    <a:pt x="0" y="17664"/>
                  </a:lnTo>
                  <a:lnTo>
                    <a:pt x="13034" y="17664"/>
                  </a:lnTo>
                  <a:lnTo>
                    <a:pt x="13034" y="14417"/>
                  </a:lnTo>
                  <a:lnTo>
                    <a:pt x="3426" y="14417"/>
                  </a:lnTo>
                  <a:lnTo>
                    <a:pt x="3426" y="10242"/>
                  </a:lnTo>
                  <a:lnTo>
                    <a:pt x="9376" y="10242"/>
                  </a:lnTo>
                  <a:lnTo>
                    <a:pt x="9376" y="6995"/>
                  </a:lnTo>
                  <a:lnTo>
                    <a:pt x="3426" y="6995"/>
                  </a:lnTo>
                  <a:lnTo>
                    <a:pt x="3426" y="3248"/>
                  </a:lnTo>
                  <a:lnTo>
                    <a:pt x="13213" y="3248"/>
                  </a:lnTo>
                  <a:lnTo>
                    <a:pt x="1321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6" name="Google Shape;182;p17">
              <a:extLst>
                <a:ext uri="{FF2B5EF4-FFF2-40B4-BE49-F238E27FC236}">
                  <a16:creationId xmlns:a16="http://schemas.microsoft.com/office/drawing/2014/main" id="{4D4C0717-D606-9685-1D87-14EFADE27A36}"/>
                </a:ext>
              </a:extLst>
            </p:cNvPr>
            <p:cNvSpPr/>
            <p:nvPr/>
          </p:nvSpPr>
          <p:spPr>
            <a:xfrm>
              <a:off x="4550550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89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89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06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7" name="Google Shape;183;p17">
              <a:extLst>
                <a:ext uri="{FF2B5EF4-FFF2-40B4-BE49-F238E27FC236}">
                  <a16:creationId xmlns:a16="http://schemas.microsoft.com/office/drawing/2014/main" id="{7D6D5BD1-A28E-77C1-5EEE-61EDC2FC7B90}"/>
                </a:ext>
              </a:extLst>
            </p:cNvPr>
            <p:cNvSpPr/>
            <p:nvPr/>
          </p:nvSpPr>
          <p:spPr>
            <a:xfrm>
              <a:off x="5231675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98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98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15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8" name="Google Shape;184;p17">
              <a:extLst>
                <a:ext uri="{FF2B5EF4-FFF2-40B4-BE49-F238E27FC236}">
                  <a16:creationId xmlns:a16="http://schemas.microsoft.com/office/drawing/2014/main" id="{FBE9C5D1-90E0-6AEF-4C06-FD4E29C00750}"/>
                </a:ext>
              </a:extLst>
            </p:cNvPr>
            <p:cNvSpPr/>
            <p:nvPr/>
          </p:nvSpPr>
          <p:spPr>
            <a:xfrm>
              <a:off x="2385400" y="3657575"/>
              <a:ext cx="341700" cy="397900"/>
            </a:xfrm>
            <a:custGeom>
              <a:avLst/>
              <a:gdLst/>
              <a:ahLst/>
              <a:cxnLst/>
              <a:rect l="l" t="t" r="r" b="b"/>
              <a:pathLst>
                <a:path w="13668" h="15916" extrusionOk="0">
                  <a:moveTo>
                    <a:pt x="4542" y="1"/>
                  </a:moveTo>
                  <a:cubicBezTo>
                    <a:pt x="4015" y="1"/>
                    <a:pt x="3507" y="206"/>
                    <a:pt x="3141" y="580"/>
                  </a:cubicBezTo>
                  <a:cubicBezTo>
                    <a:pt x="1" y="3721"/>
                    <a:pt x="1" y="8806"/>
                    <a:pt x="3141" y="11946"/>
                  </a:cubicBezTo>
                  <a:lnTo>
                    <a:pt x="7111" y="15916"/>
                  </a:lnTo>
                  <a:lnTo>
                    <a:pt x="11081" y="11946"/>
                  </a:lnTo>
                  <a:cubicBezTo>
                    <a:pt x="12910" y="10117"/>
                    <a:pt x="13668" y="7610"/>
                    <a:pt x="13365" y="5219"/>
                  </a:cubicBezTo>
                  <a:cubicBezTo>
                    <a:pt x="12481" y="5059"/>
                    <a:pt x="11616" y="4755"/>
                    <a:pt x="10813" y="4327"/>
                  </a:cubicBezTo>
                  <a:lnTo>
                    <a:pt x="10813" y="4327"/>
                  </a:lnTo>
                  <a:cubicBezTo>
                    <a:pt x="11536" y="6352"/>
                    <a:pt x="11081" y="8707"/>
                    <a:pt x="9466" y="10331"/>
                  </a:cubicBezTo>
                  <a:lnTo>
                    <a:pt x="7111" y="12686"/>
                  </a:lnTo>
                  <a:lnTo>
                    <a:pt x="4756" y="10331"/>
                  </a:lnTo>
                  <a:cubicBezTo>
                    <a:pt x="2517" y="8083"/>
                    <a:pt x="2517" y="4434"/>
                    <a:pt x="4756" y="2195"/>
                  </a:cubicBezTo>
                  <a:lnTo>
                    <a:pt x="6950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9" name="Google Shape;185;p17">
              <a:extLst>
                <a:ext uri="{FF2B5EF4-FFF2-40B4-BE49-F238E27FC236}">
                  <a16:creationId xmlns:a16="http://schemas.microsoft.com/office/drawing/2014/main" id="{0F422B83-0162-DE9F-06B9-029B67FABEBF}"/>
                </a:ext>
              </a:extLst>
            </p:cNvPr>
            <p:cNvSpPr/>
            <p:nvPr/>
          </p:nvSpPr>
          <p:spPr>
            <a:xfrm>
              <a:off x="2399025" y="3170925"/>
              <a:ext cx="341700" cy="396575"/>
            </a:xfrm>
            <a:custGeom>
              <a:avLst/>
              <a:gdLst/>
              <a:ahLst/>
              <a:cxnLst/>
              <a:rect l="l" t="t" r="r" b="b"/>
              <a:pathLst>
                <a:path w="13668" h="15863" extrusionOk="0">
                  <a:moveTo>
                    <a:pt x="6566" y="1"/>
                  </a:moveTo>
                  <a:lnTo>
                    <a:pt x="2596" y="3971"/>
                  </a:lnTo>
                  <a:cubicBezTo>
                    <a:pt x="758" y="5800"/>
                    <a:pt x="0" y="8306"/>
                    <a:pt x="312" y="10697"/>
                  </a:cubicBezTo>
                  <a:cubicBezTo>
                    <a:pt x="1195" y="10858"/>
                    <a:pt x="2052" y="11161"/>
                    <a:pt x="2864" y="11589"/>
                  </a:cubicBezTo>
                  <a:cubicBezTo>
                    <a:pt x="2141" y="9564"/>
                    <a:pt x="2587" y="7209"/>
                    <a:pt x="4211" y="5586"/>
                  </a:cubicBezTo>
                  <a:lnTo>
                    <a:pt x="6566" y="3230"/>
                  </a:lnTo>
                  <a:lnTo>
                    <a:pt x="8912" y="5586"/>
                  </a:lnTo>
                  <a:cubicBezTo>
                    <a:pt x="11160" y="7825"/>
                    <a:pt x="11160" y="11482"/>
                    <a:pt x="8912" y="13721"/>
                  </a:cubicBezTo>
                  <a:lnTo>
                    <a:pt x="6771" y="15862"/>
                  </a:lnTo>
                  <a:lnTo>
                    <a:pt x="9251" y="15862"/>
                  </a:lnTo>
                  <a:cubicBezTo>
                    <a:pt x="9733" y="15862"/>
                    <a:pt x="10197" y="15675"/>
                    <a:pt x="10536" y="15336"/>
                  </a:cubicBezTo>
                  <a:cubicBezTo>
                    <a:pt x="13667" y="12205"/>
                    <a:pt x="13667" y="7102"/>
                    <a:pt x="10536" y="3971"/>
                  </a:cubicBezTo>
                  <a:lnTo>
                    <a:pt x="6566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30" name="Google Shape;186;p17">
              <a:extLst>
                <a:ext uri="{FF2B5EF4-FFF2-40B4-BE49-F238E27FC236}">
                  <a16:creationId xmlns:a16="http://schemas.microsoft.com/office/drawing/2014/main" id="{87C015AC-C7B0-37EF-3F4E-EAAD41E5C138}"/>
                </a:ext>
              </a:extLst>
            </p:cNvPr>
            <p:cNvSpPr/>
            <p:nvPr/>
          </p:nvSpPr>
          <p:spPr>
            <a:xfrm>
              <a:off x="2120900" y="3455075"/>
              <a:ext cx="436925" cy="316275"/>
            </a:xfrm>
            <a:custGeom>
              <a:avLst/>
              <a:gdLst/>
              <a:ahLst/>
              <a:cxnLst/>
              <a:rect l="l" t="t" r="r" b="b"/>
              <a:pathLst>
                <a:path w="17477" h="12651" extrusionOk="0">
                  <a:moveTo>
                    <a:pt x="9653" y="0"/>
                  </a:moveTo>
                  <a:cubicBezTo>
                    <a:pt x="7503" y="0"/>
                    <a:pt x="5487" y="839"/>
                    <a:pt x="3970" y="2355"/>
                  </a:cubicBezTo>
                  <a:lnTo>
                    <a:pt x="0" y="6325"/>
                  </a:lnTo>
                  <a:lnTo>
                    <a:pt x="3970" y="10295"/>
                  </a:lnTo>
                  <a:cubicBezTo>
                    <a:pt x="5487" y="11812"/>
                    <a:pt x="7503" y="12650"/>
                    <a:pt x="9653" y="12650"/>
                  </a:cubicBezTo>
                  <a:cubicBezTo>
                    <a:pt x="10037" y="12650"/>
                    <a:pt x="10420" y="12624"/>
                    <a:pt x="10795" y="12570"/>
                  </a:cubicBezTo>
                  <a:cubicBezTo>
                    <a:pt x="10982" y="11660"/>
                    <a:pt x="11312" y="10777"/>
                    <a:pt x="11785" y="9956"/>
                  </a:cubicBezTo>
                  <a:lnTo>
                    <a:pt x="11785" y="9956"/>
                  </a:lnTo>
                  <a:cubicBezTo>
                    <a:pt x="11116" y="10224"/>
                    <a:pt x="10393" y="10367"/>
                    <a:pt x="9653" y="10367"/>
                  </a:cubicBezTo>
                  <a:cubicBezTo>
                    <a:pt x="8119" y="10367"/>
                    <a:pt x="6673" y="9760"/>
                    <a:pt x="5585" y="8680"/>
                  </a:cubicBezTo>
                  <a:lnTo>
                    <a:pt x="3230" y="6325"/>
                  </a:lnTo>
                  <a:lnTo>
                    <a:pt x="5585" y="3970"/>
                  </a:lnTo>
                  <a:cubicBezTo>
                    <a:pt x="6663" y="2892"/>
                    <a:pt x="8095" y="2290"/>
                    <a:pt x="9627" y="2290"/>
                  </a:cubicBezTo>
                  <a:cubicBezTo>
                    <a:pt x="9692" y="2290"/>
                    <a:pt x="9757" y="2291"/>
                    <a:pt x="9823" y="2293"/>
                  </a:cubicBezTo>
                  <a:cubicBezTo>
                    <a:pt x="11312" y="2329"/>
                    <a:pt x="12722" y="2971"/>
                    <a:pt x="13775" y="4024"/>
                  </a:cubicBezTo>
                  <a:cubicBezTo>
                    <a:pt x="14078" y="4327"/>
                    <a:pt x="14488" y="4496"/>
                    <a:pt x="14925" y="4496"/>
                  </a:cubicBezTo>
                  <a:lnTo>
                    <a:pt x="17477" y="4496"/>
                  </a:lnTo>
                  <a:lnTo>
                    <a:pt x="15336" y="2355"/>
                  </a:lnTo>
                  <a:cubicBezTo>
                    <a:pt x="13819" y="839"/>
                    <a:pt x="11803" y="0"/>
                    <a:pt x="9653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31" name="Google Shape;187;p17">
              <a:extLst>
                <a:ext uri="{FF2B5EF4-FFF2-40B4-BE49-F238E27FC236}">
                  <a16:creationId xmlns:a16="http://schemas.microsoft.com/office/drawing/2014/main" id="{4A2453A8-7E01-5E98-FE34-B9131C4944C7}"/>
                </a:ext>
              </a:extLst>
            </p:cNvPr>
            <p:cNvSpPr/>
            <p:nvPr/>
          </p:nvSpPr>
          <p:spPr>
            <a:xfrm>
              <a:off x="2566950" y="3455075"/>
              <a:ext cx="438500" cy="316275"/>
            </a:xfrm>
            <a:custGeom>
              <a:avLst/>
              <a:gdLst/>
              <a:ahLst/>
              <a:cxnLst/>
              <a:rect l="l" t="t" r="r" b="b"/>
              <a:pathLst>
                <a:path w="17540" h="12651" extrusionOk="0">
                  <a:moveTo>
                    <a:pt x="7887" y="0"/>
                  </a:moveTo>
                  <a:cubicBezTo>
                    <a:pt x="7494" y="0"/>
                    <a:pt x="7120" y="27"/>
                    <a:pt x="6745" y="81"/>
                  </a:cubicBezTo>
                  <a:cubicBezTo>
                    <a:pt x="6558" y="991"/>
                    <a:pt x="6227" y="1874"/>
                    <a:pt x="5746" y="2694"/>
                  </a:cubicBezTo>
                  <a:cubicBezTo>
                    <a:pt x="6424" y="2427"/>
                    <a:pt x="7164" y="2284"/>
                    <a:pt x="7914" y="2284"/>
                  </a:cubicBezTo>
                  <a:cubicBezTo>
                    <a:pt x="9457" y="2293"/>
                    <a:pt x="10920" y="2944"/>
                    <a:pt x="12008" y="4033"/>
                  </a:cubicBezTo>
                  <a:lnTo>
                    <a:pt x="14301" y="6325"/>
                  </a:lnTo>
                  <a:lnTo>
                    <a:pt x="11955" y="8680"/>
                  </a:lnTo>
                  <a:cubicBezTo>
                    <a:pt x="10861" y="9765"/>
                    <a:pt x="9419" y="10360"/>
                    <a:pt x="7884" y="10360"/>
                  </a:cubicBezTo>
                  <a:cubicBezTo>
                    <a:pt x="7828" y="10360"/>
                    <a:pt x="7773" y="10359"/>
                    <a:pt x="7717" y="10358"/>
                  </a:cubicBezTo>
                  <a:cubicBezTo>
                    <a:pt x="6227" y="10322"/>
                    <a:pt x="4818" y="9680"/>
                    <a:pt x="3765" y="8627"/>
                  </a:cubicBezTo>
                  <a:cubicBezTo>
                    <a:pt x="3426" y="8288"/>
                    <a:pt x="2971" y="8101"/>
                    <a:pt x="2490" y="8101"/>
                  </a:cubicBezTo>
                  <a:lnTo>
                    <a:pt x="1" y="8101"/>
                  </a:lnTo>
                  <a:lnTo>
                    <a:pt x="2195" y="10295"/>
                  </a:lnTo>
                  <a:cubicBezTo>
                    <a:pt x="3721" y="11812"/>
                    <a:pt x="5737" y="12650"/>
                    <a:pt x="7887" y="12650"/>
                  </a:cubicBezTo>
                  <a:cubicBezTo>
                    <a:pt x="10028" y="12650"/>
                    <a:pt x="12053" y="11812"/>
                    <a:pt x="13569" y="10295"/>
                  </a:cubicBezTo>
                  <a:lnTo>
                    <a:pt x="17539" y="6325"/>
                  </a:lnTo>
                  <a:lnTo>
                    <a:pt x="13569" y="2355"/>
                  </a:lnTo>
                  <a:cubicBezTo>
                    <a:pt x="12053" y="839"/>
                    <a:pt x="10028" y="0"/>
                    <a:pt x="788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32" name="Google Shape;188;p17">
              <a:extLst>
                <a:ext uri="{FF2B5EF4-FFF2-40B4-BE49-F238E27FC236}">
                  <a16:creationId xmlns:a16="http://schemas.microsoft.com/office/drawing/2014/main" id="{681EA103-4720-0624-4493-137D91A3AE14}"/>
                </a:ext>
              </a:extLst>
            </p:cNvPr>
            <p:cNvSpPr/>
            <p:nvPr/>
          </p:nvSpPr>
          <p:spPr>
            <a:xfrm>
              <a:off x="2996050" y="3583975"/>
              <a:ext cx="111550" cy="57125"/>
            </a:xfrm>
            <a:custGeom>
              <a:avLst/>
              <a:gdLst/>
              <a:ahLst/>
              <a:cxnLst/>
              <a:rect l="l" t="t" r="r" b="b"/>
              <a:pathLst>
                <a:path w="4462" h="2285" extrusionOk="0">
                  <a:moveTo>
                    <a:pt x="1" y="1"/>
                  </a:moveTo>
                  <a:lnTo>
                    <a:pt x="1143" y="1143"/>
                  </a:lnTo>
                  <a:lnTo>
                    <a:pt x="1" y="2284"/>
                  </a:lnTo>
                  <a:lnTo>
                    <a:pt x="4461" y="2284"/>
                  </a:lnTo>
                  <a:lnTo>
                    <a:pt x="4461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33" name="Google Shape;189;p17">
              <a:extLst>
                <a:ext uri="{FF2B5EF4-FFF2-40B4-BE49-F238E27FC236}">
                  <a16:creationId xmlns:a16="http://schemas.microsoft.com/office/drawing/2014/main" id="{A260912E-5B4F-460E-65D1-3CAE1F7197AE}"/>
                </a:ext>
              </a:extLst>
            </p:cNvPr>
            <p:cNvSpPr/>
            <p:nvPr/>
          </p:nvSpPr>
          <p:spPr>
            <a:xfrm>
              <a:off x="2224825" y="3583975"/>
              <a:ext cx="676700" cy="57125"/>
            </a:xfrm>
            <a:custGeom>
              <a:avLst/>
              <a:gdLst/>
              <a:ahLst/>
              <a:cxnLst/>
              <a:rect l="l" t="t" r="r" b="b"/>
              <a:pathLst>
                <a:path w="27068" h="2285" extrusionOk="0">
                  <a:moveTo>
                    <a:pt x="1143" y="1"/>
                  </a:moveTo>
                  <a:lnTo>
                    <a:pt x="1" y="1143"/>
                  </a:lnTo>
                  <a:lnTo>
                    <a:pt x="1143" y="2284"/>
                  </a:lnTo>
                  <a:lnTo>
                    <a:pt x="25925" y="2284"/>
                  </a:lnTo>
                  <a:lnTo>
                    <a:pt x="27067" y="1143"/>
                  </a:lnTo>
                  <a:lnTo>
                    <a:pt x="2592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34" name="Google Shape;190;p17">
              <a:extLst>
                <a:ext uri="{FF2B5EF4-FFF2-40B4-BE49-F238E27FC236}">
                  <a16:creationId xmlns:a16="http://schemas.microsoft.com/office/drawing/2014/main" id="{2A1F38DE-7C0D-1BC8-4355-155B68FF1794}"/>
                </a:ext>
              </a:extLst>
            </p:cNvPr>
            <p:cNvSpPr/>
            <p:nvPr/>
          </p:nvSpPr>
          <p:spPr>
            <a:xfrm>
              <a:off x="2017650" y="3583975"/>
              <a:ext cx="114425" cy="57125"/>
            </a:xfrm>
            <a:custGeom>
              <a:avLst/>
              <a:gdLst/>
              <a:ahLst/>
              <a:cxnLst/>
              <a:rect l="l" t="t" r="r" b="b"/>
              <a:pathLst>
                <a:path w="4577" h="2285" extrusionOk="0">
                  <a:moveTo>
                    <a:pt x="0" y="1"/>
                  </a:moveTo>
                  <a:lnTo>
                    <a:pt x="0" y="2284"/>
                  </a:lnTo>
                  <a:lnTo>
                    <a:pt x="4577" y="2284"/>
                  </a:lnTo>
                  <a:lnTo>
                    <a:pt x="3435" y="1143"/>
                  </a:lnTo>
                  <a:lnTo>
                    <a:pt x="4577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</p:grpSp>
      <p:sp>
        <p:nvSpPr>
          <p:cNvPr id="7" name="Retângulo 6">
            <a:extLst>
              <a:ext uri="{FF2B5EF4-FFF2-40B4-BE49-F238E27FC236}">
                <a16:creationId xmlns:a16="http://schemas.microsoft.com/office/drawing/2014/main" id="{81CBE2A1-F3F4-5067-6F44-1BFF1A685B27}"/>
              </a:ext>
            </a:extLst>
          </p:cNvPr>
          <p:cNvSpPr/>
          <p:nvPr userDrawn="1"/>
        </p:nvSpPr>
        <p:spPr>
          <a:xfrm>
            <a:off x="283223" y="404587"/>
            <a:ext cx="2131103" cy="153803"/>
          </a:xfrm>
          <a:prstGeom prst="rect">
            <a:avLst/>
          </a:prstGeom>
          <a:solidFill>
            <a:srgbClr val="ADAD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1400" dirty="0"/>
          </a:p>
        </p:txBody>
      </p:sp>
    </p:spTree>
    <p:extLst>
      <p:ext uri="{BB962C8B-B14F-4D97-AF65-F5344CB8AC3E}">
        <p14:creationId xmlns:p14="http://schemas.microsoft.com/office/powerpoint/2010/main" val="1045113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 preserve="1">
  <p:cSld name="1_Slide 05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7" name="Google Shape;177;p17"/>
          <p:cNvGrpSpPr/>
          <p:nvPr userDrawn="1"/>
        </p:nvGrpSpPr>
        <p:grpSpPr>
          <a:xfrm>
            <a:off x="4494755" y="2006319"/>
            <a:ext cx="3217093" cy="780055"/>
            <a:chOff x="2017650" y="3170925"/>
            <a:chExt cx="3648050" cy="884550"/>
          </a:xfrm>
        </p:grpSpPr>
        <p:sp>
          <p:nvSpPr>
            <p:cNvPr id="178" name="Google Shape;178;p17"/>
            <p:cNvSpPr/>
            <p:nvPr/>
          </p:nvSpPr>
          <p:spPr>
            <a:xfrm>
              <a:off x="3655325" y="3391725"/>
              <a:ext cx="397449" cy="441626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37" y="5425"/>
                    <a:pt x="1258" y="6718"/>
                  </a:cubicBezTo>
                  <a:cubicBezTo>
                    <a:pt x="1758" y="7503"/>
                    <a:pt x="2373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26" y="12553"/>
                    <a:pt x="4746" y="11634"/>
                  </a:cubicBezTo>
                  <a:cubicBezTo>
                    <a:pt x="5531" y="10751"/>
                    <a:pt x="6575" y="10322"/>
                    <a:pt x="7931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37" y="12553"/>
                    <a:pt x="12329" y="13784"/>
                    <a:pt x="12329" y="15381"/>
                  </a:cubicBezTo>
                  <a:lnTo>
                    <a:pt x="12329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0" y="9858"/>
                    <a:pt x="13516" y="9198"/>
                    <a:pt x="12766" y="8672"/>
                  </a:cubicBezTo>
                  <a:cubicBezTo>
                    <a:pt x="13516" y="8155"/>
                    <a:pt x="14140" y="7503"/>
                    <a:pt x="14631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29" y="1"/>
                  </a:lnTo>
                  <a:lnTo>
                    <a:pt x="12329" y="2017"/>
                  </a:lnTo>
                  <a:cubicBezTo>
                    <a:pt x="12329" y="3596"/>
                    <a:pt x="11937" y="4809"/>
                    <a:pt x="11116" y="5719"/>
                  </a:cubicBezTo>
                  <a:cubicBezTo>
                    <a:pt x="10322" y="6593"/>
                    <a:pt x="9278" y="7022"/>
                    <a:pt x="7931" y="7022"/>
                  </a:cubicBezTo>
                  <a:cubicBezTo>
                    <a:pt x="6584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79" name="Google Shape;179;p17"/>
            <p:cNvSpPr/>
            <p:nvPr/>
          </p:nvSpPr>
          <p:spPr>
            <a:xfrm>
              <a:off x="41125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46" y="5425"/>
                    <a:pt x="1267" y="6718"/>
                  </a:cubicBezTo>
                  <a:cubicBezTo>
                    <a:pt x="1758" y="7503"/>
                    <a:pt x="2382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35" y="12553"/>
                    <a:pt x="4746" y="11634"/>
                  </a:cubicBezTo>
                  <a:cubicBezTo>
                    <a:pt x="5531" y="10751"/>
                    <a:pt x="6575" y="10322"/>
                    <a:pt x="7940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46" y="12553"/>
                    <a:pt x="12338" y="13784"/>
                    <a:pt x="12338" y="15381"/>
                  </a:cubicBezTo>
                  <a:lnTo>
                    <a:pt x="12338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9" y="9858"/>
                    <a:pt x="13525" y="9198"/>
                    <a:pt x="12775" y="8672"/>
                  </a:cubicBezTo>
                  <a:cubicBezTo>
                    <a:pt x="13516" y="8155"/>
                    <a:pt x="14140" y="7503"/>
                    <a:pt x="14640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38" y="1"/>
                  </a:lnTo>
                  <a:lnTo>
                    <a:pt x="12338" y="2017"/>
                  </a:lnTo>
                  <a:cubicBezTo>
                    <a:pt x="12338" y="3596"/>
                    <a:pt x="11937" y="4809"/>
                    <a:pt x="11116" y="5719"/>
                  </a:cubicBezTo>
                  <a:cubicBezTo>
                    <a:pt x="10322" y="6593"/>
                    <a:pt x="9287" y="7022"/>
                    <a:pt x="7940" y="7022"/>
                  </a:cubicBezTo>
                  <a:cubicBezTo>
                    <a:pt x="6593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0" name="Google Shape;180;p17"/>
            <p:cNvSpPr/>
            <p:nvPr/>
          </p:nvSpPr>
          <p:spPr>
            <a:xfrm>
              <a:off x="4906725" y="3391725"/>
              <a:ext cx="404150" cy="441625"/>
            </a:xfrm>
            <a:custGeom>
              <a:avLst/>
              <a:gdLst/>
              <a:ahLst/>
              <a:cxnLst/>
              <a:rect l="l" t="t" r="r" b="b"/>
              <a:pathLst>
                <a:path w="16166" h="17665" extrusionOk="0">
                  <a:moveTo>
                    <a:pt x="0" y="1"/>
                  </a:moveTo>
                  <a:lnTo>
                    <a:pt x="0" y="3248"/>
                  </a:lnTo>
                  <a:lnTo>
                    <a:pt x="6370" y="3248"/>
                  </a:lnTo>
                  <a:lnTo>
                    <a:pt x="6370" y="17664"/>
                  </a:lnTo>
                  <a:lnTo>
                    <a:pt x="9796" y="17664"/>
                  </a:lnTo>
                  <a:lnTo>
                    <a:pt x="9796" y="3248"/>
                  </a:lnTo>
                  <a:lnTo>
                    <a:pt x="16165" y="3248"/>
                  </a:lnTo>
                  <a:lnTo>
                    <a:pt x="1616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1" name="Google Shape;181;p17"/>
            <p:cNvSpPr/>
            <p:nvPr/>
          </p:nvSpPr>
          <p:spPr>
            <a:xfrm>
              <a:off x="3265025" y="3391725"/>
              <a:ext cx="330325" cy="441625"/>
            </a:xfrm>
            <a:custGeom>
              <a:avLst/>
              <a:gdLst/>
              <a:ahLst/>
              <a:cxnLst/>
              <a:rect l="l" t="t" r="r" b="b"/>
              <a:pathLst>
                <a:path w="13213" h="17665" extrusionOk="0">
                  <a:moveTo>
                    <a:pt x="0" y="1"/>
                  </a:moveTo>
                  <a:lnTo>
                    <a:pt x="0" y="17664"/>
                  </a:lnTo>
                  <a:lnTo>
                    <a:pt x="13034" y="17664"/>
                  </a:lnTo>
                  <a:lnTo>
                    <a:pt x="13034" y="14417"/>
                  </a:lnTo>
                  <a:lnTo>
                    <a:pt x="3426" y="14417"/>
                  </a:lnTo>
                  <a:lnTo>
                    <a:pt x="3426" y="10242"/>
                  </a:lnTo>
                  <a:lnTo>
                    <a:pt x="9376" y="10242"/>
                  </a:lnTo>
                  <a:lnTo>
                    <a:pt x="9376" y="6995"/>
                  </a:lnTo>
                  <a:lnTo>
                    <a:pt x="3426" y="6995"/>
                  </a:lnTo>
                  <a:lnTo>
                    <a:pt x="3426" y="3248"/>
                  </a:lnTo>
                  <a:lnTo>
                    <a:pt x="13213" y="3248"/>
                  </a:lnTo>
                  <a:lnTo>
                    <a:pt x="1321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2" name="Google Shape;182;p17"/>
            <p:cNvSpPr/>
            <p:nvPr/>
          </p:nvSpPr>
          <p:spPr>
            <a:xfrm>
              <a:off x="4550550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89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89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06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3" name="Google Shape;183;p17"/>
            <p:cNvSpPr/>
            <p:nvPr/>
          </p:nvSpPr>
          <p:spPr>
            <a:xfrm>
              <a:off x="5231675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98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98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15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4" name="Google Shape;184;p17"/>
            <p:cNvSpPr/>
            <p:nvPr/>
          </p:nvSpPr>
          <p:spPr>
            <a:xfrm>
              <a:off x="2385400" y="3657575"/>
              <a:ext cx="341700" cy="397900"/>
            </a:xfrm>
            <a:custGeom>
              <a:avLst/>
              <a:gdLst/>
              <a:ahLst/>
              <a:cxnLst/>
              <a:rect l="l" t="t" r="r" b="b"/>
              <a:pathLst>
                <a:path w="13668" h="15916" extrusionOk="0">
                  <a:moveTo>
                    <a:pt x="4542" y="1"/>
                  </a:moveTo>
                  <a:cubicBezTo>
                    <a:pt x="4015" y="1"/>
                    <a:pt x="3507" y="206"/>
                    <a:pt x="3141" y="580"/>
                  </a:cubicBezTo>
                  <a:cubicBezTo>
                    <a:pt x="1" y="3721"/>
                    <a:pt x="1" y="8806"/>
                    <a:pt x="3141" y="11946"/>
                  </a:cubicBezTo>
                  <a:lnTo>
                    <a:pt x="7111" y="15916"/>
                  </a:lnTo>
                  <a:lnTo>
                    <a:pt x="11081" y="11946"/>
                  </a:lnTo>
                  <a:cubicBezTo>
                    <a:pt x="12910" y="10117"/>
                    <a:pt x="13668" y="7610"/>
                    <a:pt x="13365" y="5219"/>
                  </a:cubicBezTo>
                  <a:cubicBezTo>
                    <a:pt x="12481" y="5059"/>
                    <a:pt x="11616" y="4755"/>
                    <a:pt x="10813" y="4327"/>
                  </a:cubicBezTo>
                  <a:lnTo>
                    <a:pt x="10813" y="4327"/>
                  </a:lnTo>
                  <a:cubicBezTo>
                    <a:pt x="11536" y="6352"/>
                    <a:pt x="11081" y="8707"/>
                    <a:pt x="9466" y="10331"/>
                  </a:cubicBezTo>
                  <a:lnTo>
                    <a:pt x="7111" y="12686"/>
                  </a:lnTo>
                  <a:lnTo>
                    <a:pt x="4756" y="10331"/>
                  </a:lnTo>
                  <a:cubicBezTo>
                    <a:pt x="2517" y="8083"/>
                    <a:pt x="2517" y="4434"/>
                    <a:pt x="4756" y="2195"/>
                  </a:cubicBezTo>
                  <a:lnTo>
                    <a:pt x="6950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5" name="Google Shape;185;p17"/>
            <p:cNvSpPr/>
            <p:nvPr/>
          </p:nvSpPr>
          <p:spPr>
            <a:xfrm>
              <a:off x="2399024" y="3170925"/>
              <a:ext cx="341699" cy="396576"/>
            </a:xfrm>
            <a:custGeom>
              <a:avLst/>
              <a:gdLst/>
              <a:ahLst/>
              <a:cxnLst/>
              <a:rect l="l" t="t" r="r" b="b"/>
              <a:pathLst>
                <a:path w="13668" h="15863" extrusionOk="0">
                  <a:moveTo>
                    <a:pt x="6566" y="1"/>
                  </a:moveTo>
                  <a:lnTo>
                    <a:pt x="2596" y="3971"/>
                  </a:lnTo>
                  <a:cubicBezTo>
                    <a:pt x="758" y="5800"/>
                    <a:pt x="0" y="8306"/>
                    <a:pt x="312" y="10697"/>
                  </a:cubicBezTo>
                  <a:cubicBezTo>
                    <a:pt x="1195" y="10858"/>
                    <a:pt x="2052" y="11161"/>
                    <a:pt x="2864" y="11589"/>
                  </a:cubicBezTo>
                  <a:cubicBezTo>
                    <a:pt x="2141" y="9564"/>
                    <a:pt x="2587" y="7209"/>
                    <a:pt x="4211" y="5586"/>
                  </a:cubicBezTo>
                  <a:lnTo>
                    <a:pt x="6566" y="3230"/>
                  </a:lnTo>
                  <a:lnTo>
                    <a:pt x="8912" y="5586"/>
                  </a:lnTo>
                  <a:cubicBezTo>
                    <a:pt x="11160" y="7825"/>
                    <a:pt x="11160" y="11482"/>
                    <a:pt x="8912" y="13721"/>
                  </a:cubicBezTo>
                  <a:lnTo>
                    <a:pt x="6771" y="15862"/>
                  </a:lnTo>
                  <a:lnTo>
                    <a:pt x="9251" y="15862"/>
                  </a:lnTo>
                  <a:cubicBezTo>
                    <a:pt x="9733" y="15862"/>
                    <a:pt x="10197" y="15675"/>
                    <a:pt x="10536" y="15336"/>
                  </a:cubicBezTo>
                  <a:cubicBezTo>
                    <a:pt x="13667" y="12205"/>
                    <a:pt x="13667" y="7102"/>
                    <a:pt x="10536" y="3971"/>
                  </a:cubicBezTo>
                  <a:lnTo>
                    <a:pt x="6566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6" name="Google Shape;186;p17"/>
            <p:cNvSpPr/>
            <p:nvPr/>
          </p:nvSpPr>
          <p:spPr>
            <a:xfrm>
              <a:off x="2120900" y="3455075"/>
              <a:ext cx="436925" cy="316275"/>
            </a:xfrm>
            <a:custGeom>
              <a:avLst/>
              <a:gdLst/>
              <a:ahLst/>
              <a:cxnLst/>
              <a:rect l="l" t="t" r="r" b="b"/>
              <a:pathLst>
                <a:path w="17477" h="12651" extrusionOk="0">
                  <a:moveTo>
                    <a:pt x="9653" y="0"/>
                  </a:moveTo>
                  <a:cubicBezTo>
                    <a:pt x="7503" y="0"/>
                    <a:pt x="5487" y="839"/>
                    <a:pt x="3970" y="2355"/>
                  </a:cubicBezTo>
                  <a:lnTo>
                    <a:pt x="0" y="6325"/>
                  </a:lnTo>
                  <a:lnTo>
                    <a:pt x="3970" y="10295"/>
                  </a:lnTo>
                  <a:cubicBezTo>
                    <a:pt x="5487" y="11812"/>
                    <a:pt x="7503" y="12650"/>
                    <a:pt x="9653" y="12650"/>
                  </a:cubicBezTo>
                  <a:cubicBezTo>
                    <a:pt x="10037" y="12650"/>
                    <a:pt x="10420" y="12624"/>
                    <a:pt x="10795" y="12570"/>
                  </a:cubicBezTo>
                  <a:cubicBezTo>
                    <a:pt x="10982" y="11660"/>
                    <a:pt x="11312" y="10777"/>
                    <a:pt x="11785" y="9956"/>
                  </a:cubicBezTo>
                  <a:lnTo>
                    <a:pt x="11785" y="9956"/>
                  </a:lnTo>
                  <a:cubicBezTo>
                    <a:pt x="11116" y="10224"/>
                    <a:pt x="10393" y="10367"/>
                    <a:pt x="9653" y="10367"/>
                  </a:cubicBezTo>
                  <a:cubicBezTo>
                    <a:pt x="8119" y="10367"/>
                    <a:pt x="6673" y="9760"/>
                    <a:pt x="5585" y="8680"/>
                  </a:cubicBezTo>
                  <a:lnTo>
                    <a:pt x="3230" y="6325"/>
                  </a:lnTo>
                  <a:lnTo>
                    <a:pt x="5585" y="3970"/>
                  </a:lnTo>
                  <a:cubicBezTo>
                    <a:pt x="6663" y="2892"/>
                    <a:pt x="8095" y="2290"/>
                    <a:pt x="9627" y="2290"/>
                  </a:cubicBezTo>
                  <a:cubicBezTo>
                    <a:pt x="9692" y="2290"/>
                    <a:pt x="9757" y="2291"/>
                    <a:pt x="9823" y="2293"/>
                  </a:cubicBezTo>
                  <a:cubicBezTo>
                    <a:pt x="11312" y="2329"/>
                    <a:pt x="12722" y="2971"/>
                    <a:pt x="13775" y="4024"/>
                  </a:cubicBezTo>
                  <a:cubicBezTo>
                    <a:pt x="14078" y="4327"/>
                    <a:pt x="14488" y="4496"/>
                    <a:pt x="14925" y="4496"/>
                  </a:cubicBezTo>
                  <a:lnTo>
                    <a:pt x="17477" y="4496"/>
                  </a:lnTo>
                  <a:lnTo>
                    <a:pt x="15336" y="2355"/>
                  </a:lnTo>
                  <a:cubicBezTo>
                    <a:pt x="13819" y="839"/>
                    <a:pt x="11803" y="0"/>
                    <a:pt x="9653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7" name="Google Shape;187;p17"/>
            <p:cNvSpPr/>
            <p:nvPr/>
          </p:nvSpPr>
          <p:spPr>
            <a:xfrm>
              <a:off x="2566950" y="3455075"/>
              <a:ext cx="438500" cy="316275"/>
            </a:xfrm>
            <a:custGeom>
              <a:avLst/>
              <a:gdLst/>
              <a:ahLst/>
              <a:cxnLst/>
              <a:rect l="l" t="t" r="r" b="b"/>
              <a:pathLst>
                <a:path w="17540" h="12651" extrusionOk="0">
                  <a:moveTo>
                    <a:pt x="7887" y="0"/>
                  </a:moveTo>
                  <a:cubicBezTo>
                    <a:pt x="7494" y="0"/>
                    <a:pt x="7120" y="27"/>
                    <a:pt x="6745" y="81"/>
                  </a:cubicBezTo>
                  <a:cubicBezTo>
                    <a:pt x="6558" y="991"/>
                    <a:pt x="6227" y="1874"/>
                    <a:pt x="5746" y="2694"/>
                  </a:cubicBezTo>
                  <a:cubicBezTo>
                    <a:pt x="6424" y="2427"/>
                    <a:pt x="7164" y="2284"/>
                    <a:pt x="7914" y="2284"/>
                  </a:cubicBezTo>
                  <a:cubicBezTo>
                    <a:pt x="9457" y="2293"/>
                    <a:pt x="10920" y="2944"/>
                    <a:pt x="12008" y="4033"/>
                  </a:cubicBezTo>
                  <a:lnTo>
                    <a:pt x="14301" y="6325"/>
                  </a:lnTo>
                  <a:lnTo>
                    <a:pt x="11955" y="8680"/>
                  </a:lnTo>
                  <a:cubicBezTo>
                    <a:pt x="10861" y="9765"/>
                    <a:pt x="9419" y="10360"/>
                    <a:pt x="7884" y="10360"/>
                  </a:cubicBezTo>
                  <a:cubicBezTo>
                    <a:pt x="7828" y="10360"/>
                    <a:pt x="7773" y="10359"/>
                    <a:pt x="7717" y="10358"/>
                  </a:cubicBezTo>
                  <a:cubicBezTo>
                    <a:pt x="6227" y="10322"/>
                    <a:pt x="4818" y="9680"/>
                    <a:pt x="3765" y="8627"/>
                  </a:cubicBezTo>
                  <a:cubicBezTo>
                    <a:pt x="3426" y="8288"/>
                    <a:pt x="2971" y="8101"/>
                    <a:pt x="2490" y="8101"/>
                  </a:cubicBezTo>
                  <a:lnTo>
                    <a:pt x="1" y="8101"/>
                  </a:lnTo>
                  <a:lnTo>
                    <a:pt x="2195" y="10295"/>
                  </a:lnTo>
                  <a:cubicBezTo>
                    <a:pt x="3721" y="11812"/>
                    <a:pt x="5737" y="12650"/>
                    <a:pt x="7887" y="12650"/>
                  </a:cubicBezTo>
                  <a:cubicBezTo>
                    <a:pt x="10028" y="12650"/>
                    <a:pt x="12053" y="11812"/>
                    <a:pt x="13569" y="10295"/>
                  </a:cubicBezTo>
                  <a:lnTo>
                    <a:pt x="17539" y="6325"/>
                  </a:lnTo>
                  <a:lnTo>
                    <a:pt x="13569" y="2355"/>
                  </a:lnTo>
                  <a:cubicBezTo>
                    <a:pt x="12053" y="839"/>
                    <a:pt x="10028" y="0"/>
                    <a:pt x="788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8" name="Google Shape;188;p17"/>
            <p:cNvSpPr/>
            <p:nvPr/>
          </p:nvSpPr>
          <p:spPr>
            <a:xfrm>
              <a:off x="2996050" y="3583975"/>
              <a:ext cx="111550" cy="57125"/>
            </a:xfrm>
            <a:custGeom>
              <a:avLst/>
              <a:gdLst/>
              <a:ahLst/>
              <a:cxnLst/>
              <a:rect l="l" t="t" r="r" b="b"/>
              <a:pathLst>
                <a:path w="4462" h="2285" extrusionOk="0">
                  <a:moveTo>
                    <a:pt x="1" y="1"/>
                  </a:moveTo>
                  <a:lnTo>
                    <a:pt x="1143" y="1143"/>
                  </a:lnTo>
                  <a:lnTo>
                    <a:pt x="1" y="2284"/>
                  </a:lnTo>
                  <a:lnTo>
                    <a:pt x="4461" y="2284"/>
                  </a:lnTo>
                  <a:lnTo>
                    <a:pt x="4461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89" name="Google Shape;189;p17"/>
            <p:cNvSpPr/>
            <p:nvPr/>
          </p:nvSpPr>
          <p:spPr>
            <a:xfrm>
              <a:off x="2224825" y="3583975"/>
              <a:ext cx="676700" cy="57125"/>
            </a:xfrm>
            <a:custGeom>
              <a:avLst/>
              <a:gdLst/>
              <a:ahLst/>
              <a:cxnLst/>
              <a:rect l="l" t="t" r="r" b="b"/>
              <a:pathLst>
                <a:path w="27068" h="2285" extrusionOk="0">
                  <a:moveTo>
                    <a:pt x="1143" y="1"/>
                  </a:moveTo>
                  <a:lnTo>
                    <a:pt x="1" y="1143"/>
                  </a:lnTo>
                  <a:lnTo>
                    <a:pt x="1143" y="2284"/>
                  </a:lnTo>
                  <a:lnTo>
                    <a:pt x="25925" y="2284"/>
                  </a:lnTo>
                  <a:lnTo>
                    <a:pt x="27067" y="1143"/>
                  </a:lnTo>
                  <a:lnTo>
                    <a:pt x="2592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90" name="Google Shape;190;p17"/>
            <p:cNvSpPr/>
            <p:nvPr/>
          </p:nvSpPr>
          <p:spPr>
            <a:xfrm>
              <a:off x="2017650" y="3583975"/>
              <a:ext cx="114425" cy="57125"/>
            </a:xfrm>
            <a:custGeom>
              <a:avLst/>
              <a:gdLst/>
              <a:ahLst/>
              <a:cxnLst/>
              <a:rect l="l" t="t" r="r" b="b"/>
              <a:pathLst>
                <a:path w="4577" h="2285" extrusionOk="0">
                  <a:moveTo>
                    <a:pt x="0" y="1"/>
                  </a:moveTo>
                  <a:lnTo>
                    <a:pt x="0" y="2284"/>
                  </a:lnTo>
                  <a:lnTo>
                    <a:pt x="4577" y="2284"/>
                  </a:lnTo>
                  <a:lnTo>
                    <a:pt x="3435" y="1143"/>
                  </a:lnTo>
                  <a:lnTo>
                    <a:pt x="4577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</p:grpSp>
      <p:sp>
        <p:nvSpPr>
          <p:cNvPr id="191" name="Google Shape;191;p17"/>
          <p:cNvSpPr/>
          <p:nvPr userDrawn="1"/>
        </p:nvSpPr>
        <p:spPr>
          <a:xfrm>
            <a:off x="461600" y="4978700"/>
            <a:ext cx="532400" cy="532400"/>
          </a:xfrm>
          <a:prstGeom prst="rect">
            <a:avLst/>
          </a:prstGeom>
          <a:solidFill>
            <a:srgbClr val="161E2E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/>
          </a:p>
        </p:txBody>
      </p:sp>
      <p:sp>
        <p:nvSpPr>
          <p:cNvPr id="192" name="Google Shape;192;p17"/>
          <p:cNvSpPr/>
          <p:nvPr userDrawn="1"/>
        </p:nvSpPr>
        <p:spPr>
          <a:xfrm>
            <a:off x="1060796" y="4978700"/>
            <a:ext cx="532400" cy="532400"/>
          </a:xfrm>
          <a:prstGeom prst="rect">
            <a:avLst/>
          </a:prstGeom>
          <a:solidFill>
            <a:srgbClr val="B4221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/>
          </a:p>
        </p:txBody>
      </p:sp>
      <p:sp>
        <p:nvSpPr>
          <p:cNvPr id="193" name="Google Shape;193;p17"/>
          <p:cNvSpPr/>
          <p:nvPr userDrawn="1"/>
        </p:nvSpPr>
        <p:spPr>
          <a:xfrm>
            <a:off x="1659992" y="4978700"/>
            <a:ext cx="532400" cy="532400"/>
          </a:xfrm>
          <a:prstGeom prst="rect">
            <a:avLst/>
          </a:prstGeom>
          <a:solidFill>
            <a:srgbClr val="8E161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/>
          </a:p>
        </p:txBody>
      </p:sp>
      <p:sp>
        <p:nvSpPr>
          <p:cNvPr id="194" name="Google Shape;194;p17"/>
          <p:cNvSpPr/>
          <p:nvPr userDrawn="1"/>
        </p:nvSpPr>
        <p:spPr>
          <a:xfrm>
            <a:off x="2259188" y="4978700"/>
            <a:ext cx="532400" cy="532400"/>
          </a:xfrm>
          <a:prstGeom prst="rect">
            <a:avLst/>
          </a:prstGeom>
          <a:solidFill>
            <a:srgbClr val="EAEAEA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/>
          </a:p>
        </p:txBody>
      </p:sp>
      <p:sp>
        <p:nvSpPr>
          <p:cNvPr id="195" name="Google Shape;195;p17"/>
          <p:cNvSpPr/>
          <p:nvPr userDrawn="1"/>
        </p:nvSpPr>
        <p:spPr>
          <a:xfrm>
            <a:off x="2858384" y="4978700"/>
            <a:ext cx="532400" cy="532400"/>
          </a:xfrm>
          <a:prstGeom prst="rect">
            <a:avLst/>
          </a:prstGeom>
          <a:solidFill>
            <a:srgbClr val="ADADB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1867" dirty="0"/>
          </a:p>
        </p:txBody>
      </p:sp>
      <p:grpSp>
        <p:nvGrpSpPr>
          <p:cNvPr id="196" name="Google Shape;196;p17"/>
          <p:cNvGrpSpPr/>
          <p:nvPr userDrawn="1"/>
        </p:nvGrpSpPr>
        <p:grpSpPr>
          <a:xfrm>
            <a:off x="461644" y="2004451"/>
            <a:ext cx="3231248" cy="783781"/>
            <a:chOff x="2017650" y="1899025"/>
            <a:chExt cx="3664100" cy="888775"/>
          </a:xfrm>
        </p:grpSpPr>
        <p:sp>
          <p:nvSpPr>
            <p:cNvPr id="197" name="Google Shape;197;p17"/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98" name="Google Shape;198;p17"/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99" name="Google Shape;199;p17"/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0" name="Google Shape;200;p17"/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1" name="Google Shape;201;p17"/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2" name="Google Shape;202;p17"/>
            <p:cNvSpPr/>
            <p:nvPr/>
          </p:nvSpPr>
          <p:spPr>
            <a:xfrm>
              <a:off x="3661775" y="2120925"/>
              <a:ext cx="399475" cy="443625"/>
            </a:xfrm>
            <a:custGeom>
              <a:avLst/>
              <a:gdLst/>
              <a:ahLst/>
              <a:cxnLst/>
              <a:rect l="l" t="t" r="r" b="b"/>
              <a:pathLst>
                <a:path w="15979" h="17745" extrusionOk="0">
                  <a:moveTo>
                    <a:pt x="1" y="1"/>
                  </a:moveTo>
                  <a:lnTo>
                    <a:pt x="1" y="2035"/>
                  </a:lnTo>
                  <a:cubicBezTo>
                    <a:pt x="28" y="3864"/>
                    <a:pt x="447" y="5452"/>
                    <a:pt x="1277" y="6745"/>
                  </a:cubicBezTo>
                  <a:cubicBezTo>
                    <a:pt x="1776" y="7539"/>
                    <a:pt x="2392" y="8190"/>
                    <a:pt x="3132" y="8717"/>
                  </a:cubicBezTo>
                  <a:cubicBezTo>
                    <a:pt x="2392" y="9243"/>
                    <a:pt x="1767" y="9912"/>
                    <a:pt x="1259" y="10706"/>
                  </a:cubicBezTo>
                  <a:cubicBezTo>
                    <a:pt x="429" y="12026"/>
                    <a:pt x="1" y="13623"/>
                    <a:pt x="1" y="15452"/>
                  </a:cubicBezTo>
                  <a:lnTo>
                    <a:pt x="1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3" y="12615"/>
                    <a:pt x="4774" y="11696"/>
                  </a:cubicBezTo>
                  <a:cubicBezTo>
                    <a:pt x="5559" y="10804"/>
                    <a:pt x="6611" y="10367"/>
                    <a:pt x="7976" y="10367"/>
                  </a:cubicBezTo>
                  <a:cubicBezTo>
                    <a:pt x="9350" y="10367"/>
                    <a:pt x="10394" y="10804"/>
                    <a:pt x="11179" y="11696"/>
                  </a:cubicBezTo>
                  <a:cubicBezTo>
                    <a:pt x="12000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9" y="17745"/>
                  </a:lnTo>
                  <a:lnTo>
                    <a:pt x="15979" y="15452"/>
                  </a:lnTo>
                  <a:cubicBezTo>
                    <a:pt x="15979" y="13623"/>
                    <a:pt x="15559" y="12026"/>
                    <a:pt x="14721" y="10706"/>
                  </a:cubicBezTo>
                  <a:cubicBezTo>
                    <a:pt x="14221" y="9912"/>
                    <a:pt x="13588" y="9243"/>
                    <a:pt x="12838" y="8717"/>
                  </a:cubicBezTo>
                  <a:cubicBezTo>
                    <a:pt x="13588" y="8190"/>
                    <a:pt x="14212" y="7539"/>
                    <a:pt x="14712" y="6745"/>
                  </a:cubicBezTo>
                  <a:cubicBezTo>
                    <a:pt x="15533" y="5452"/>
                    <a:pt x="15961" y="3864"/>
                    <a:pt x="15979" y="2026"/>
                  </a:cubicBezTo>
                  <a:lnTo>
                    <a:pt x="15979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2000" y="4827"/>
                    <a:pt x="11179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6" y="6629"/>
                    <a:pt x="4792" y="5755"/>
                  </a:cubicBezTo>
                  <a:cubicBezTo>
                    <a:pt x="3980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3" name="Google Shape;203;p17"/>
            <p:cNvSpPr/>
            <p:nvPr/>
          </p:nvSpPr>
          <p:spPr>
            <a:xfrm>
              <a:off x="4121225" y="2120925"/>
              <a:ext cx="399450" cy="443625"/>
            </a:xfrm>
            <a:custGeom>
              <a:avLst/>
              <a:gdLst/>
              <a:ahLst/>
              <a:cxnLst/>
              <a:rect l="l" t="t" r="r" b="b"/>
              <a:pathLst>
                <a:path w="15978" h="17745" extrusionOk="0">
                  <a:moveTo>
                    <a:pt x="0" y="1"/>
                  </a:moveTo>
                  <a:lnTo>
                    <a:pt x="0" y="2035"/>
                  </a:lnTo>
                  <a:cubicBezTo>
                    <a:pt x="27" y="3864"/>
                    <a:pt x="446" y="5452"/>
                    <a:pt x="1276" y="6745"/>
                  </a:cubicBezTo>
                  <a:cubicBezTo>
                    <a:pt x="1776" y="7539"/>
                    <a:pt x="2391" y="8190"/>
                    <a:pt x="3132" y="8717"/>
                  </a:cubicBezTo>
                  <a:cubicBezTo>
                    <a:pt x="2391" y="9243"/>
                    <a:pt x="1767" y="9912"/>
                    <a:pt x="1258" y="10706"/>
                  </a:cubicBezTo>
                  <a:cubicBezTo>
                    <a:pt x="429" y="12026"/>
                    <a:pt x="0" y="13623"/>
                    <a:pt x="0" y="15452"/>
                  </a:cubicBezTo>
                  <a:lnTo>
                    <a:pt x="0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2" y="12615"/>
                    <a:pt x="4773" y="11696"/>
                  </a:cubicBezTo>
                  <a:cubicBezTo>
                    <a:pt x="5558" y="10804"/>
                    <a:pt x="6611" y="10367"/>
                    <a:pt x="7976" y="10367"/>
                  </a:cubicBezTo>
                  <a:cubicBezTo>
                    <a:pt x="9350" y="10367"/>
                    <a:pt x="10393" y="10804"/>
                    <a:pt x="11178" y="11696"/>
                  </a:cubicBezTo>
                  <a:cubicBezTo>
                    <a:pt x="11999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8" y="17745"/>
                  </a:lnTo>
                  <a:lnTo>
                    <a:pt x="15978" y="15452"/>
                  </a:lnTo>
                  <a:cubicBezTo>
                    <a:pt x="15978" y="13623"/>
                    <a:pt x="15559" y="12026"/>
                    <a:pt x="14720" y="10706"/>
                  </a:cubicBezTo>
                  <a:cubicBezTo>
                    <a:pt x="14220" y="9912"/>
                    <a:pt x="13587" y="9243"/>
                    <a:pt x="12838" y="8717"/>
                  </a:cubicBezTo>
                  <a:cubicBezTo>
                    <a:pt x="13587" y="8190"/>
                    <a:pt x="14212" y="7539"/>
                    <a:pt x="14711" y="6745"/>
                  </a:cubicBezTo>
                  <a:cubicBezTo>
                    <a:pt x="15532" y="5452"/>
                    <a:pt x="15960" y="3864"/>
                    <a:pt x="15978" y="2026"/>
                  </a:cubicBezTo>
                  <a:lnTo>
                    <a:pt x="15978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1999" y="4827"/>
                    <a:pt x="11178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5" y="6629"/>
                    <a:pt x="4791" y="5755"/>
                  </a:cubicBezTo>
                  <a:cubicBezTo>
                    <a:pt x="3979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4" name="Google Shape;204;p17"/>
            <p:cNvSpPr/>
            <p:nvPr/>
          </p:nvSpPr>
          <p:spPr>
            <a:xfrm>
              <a:off x="4919200" y="2120925"/>
              <a:ext cx="406175" cy="443625"/>
            </a:xfrm>
            <a:custGeom>
              <a:avLst/>
              <a:gdLst/>
              <a:ahLst/>
              <a:cxnLst/>
              <a:rect l="l" t="t" r="r" b="b"/>
              <a:pathLst>
                <a:path w="16247" h="17745" extrusionOk="0">
                  <a:moveTo>
                    <a:pt x="1" y="1"/>
                  </a:moveTo>
                  <a:lnTo>
                    <a:pt x="1" y="3266"/>
                  </a:lnTo>
                  <a:lnTo>
                    <a:pt x="6397" y="3266"/>
                  </a:lnTo>
                  <a:lnTo>
                    <a:pt x="6397" y="17745"/>
                  </a:lnTo>
                  <a:lnTo>
                    <a:pt x="9850" y="17745"/>
                  </a:lnTo>
                  <a:lnTo>
                    <a:pt x="9850" y="3266"/>
                  </a:lnTo>
                  <a:lnTo>
                    <a:pt x="16246" y="3266"/>
                  </a:lnTo>
                  <a:lnTo>
                    <a:pt x="16246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5" name="Google Shape;205;p17"/>
            <p:cNvSpPr/>
            <p:nvPr/>
          </p:nvSpPr>
          <p:spPr>
            <a:xfrm>
              <a:off x="3269925" y="2120925"/>
              <a:ext cx="331900" cy="443625"/>
            </a:xfrm>
            <a:custGeom>
              <a:avLst/>
              <a:gdLst/>
              <a:ahLst/>
              <a:cxnLst/>
              <a:rect l="l" t="t" r="r" b="b"/>
              <a:pathLst>
                <a:path w="13276" h="17745" extrusionOk="0">
                  <a:moveTo>
                    <a:pt x="1" y="1"/>
                  </a:moveTo>
                  <a:lnTo>
                    <a:pt x="1" y="17745"/>
                  </a:lnTo>
                  <a:lnTo>
                    <a:pt x="13097" y="17745"/>
                  </a:lnTo>
                  <a:lnTo>
                    <a:pt x="13097" y="14480"/>
                  </a:lnTo>
                  <a:lnTo>
                    <a:pt x="3444" y="14480"/>
                  </a:lnTo>
                  <a:lnTo>
                    <a:pt x="3444" y="10296"/>
                  </a:lnTo>
                  <a:lnTo>
                    <a:pt x="9421" y="10296"/>
                  </a:lnTo>
                  <a:lnTo>
                    <a:pt x="9421" y="7031"/>
                  </a:lnTo>
                  <a:lnTo>
                    <a:pt x="3444" y="7031"/>
                  </a:lnTo>
                  <a:lnTo>
                    <a:pt x="3444" y="3266"/>
                  </a:lnTo>
                  <a:lnTo>
                    <a:pt x="13275" y="3266"/>
                  </a:lnTo>
                  <a:lnTo>
                    <a:pt x="1327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6" name="Google Shape;206;p17"/>
            <p:cNvSpPr/>
            <p:nvPr/>
          </p:nvSpPr>
          <p:spPr>
            <a:xfrm>
              <a:off x="4561250" y="2120925"/>
              <a:ext cx="436050" cy="443625"/>
            </a:xfrm>
            <a:custGeom>
              <a:avLst/>
              <a:gdLst/>
              <a:ahLst/>
              <a:cxnLst/>
              <a:rect l="l" t="t" r="r" b="b"/>
              <a:pathLst>
                <a:path w="17442" h="17745" extrusionOk="0">
                  <a:moveTo>
                    <a:pt x="8734" y="5023"/>
                  </a:moveTo>
                  <a:lnTo>
                    <a:pt x="10893" y="10510"/>
                  </a:lnTo>
                  <a:lnTo>
                    <a:pt x="6584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1" y="17745"/>
                  </a:lnTo>
                  <a:lnTo>
                    <a:pt x="3738" y="17745"/>
                  </a:lnTo>
                  <a:lnTo>
                    <a:pt x="530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7" name="Google Shape;207;p17"/>
            <p:cNvSpPr/>
            <p:nvPr/>
          </p:nvSpPr>
          <p:spPr>
            <a:xfrm>
              <a:off x="5245725" y="2120925"/>
              <a:ext cx="436025" cy="443625"/>
            </a:xfrm>
            <a:custGeom>
              <a:avLst/>
              <a:gdLst/>
              <a:ahLst/>
              <a:cxnLst/>
              <a:rect l="l" t="t" r="r" b="b"/>
              <a:pathLst>
                <a:path w="17441" h="17745" extrusionOk="0">
                  <a:moveTo>
                    <a:pt x="8734" y="5023"/>
                  </a:moveTo>
                  <a:lnTo>
                    <a:pt x="10884" y="10510"/>
                  </a:lnTo>
                  <a:lnTo>
                    <a:pt x="6575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0" y="17745"/>
                  </a:lnTo>
                  <a:lnTo>
                    <a:pt x="3729" y="17745"/>
                  </a:lnTo>
                  <a:lnTo>
                    <a:pt x="529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</p:grpSp>
      <p:sp>
        <p:nvSpPr>
          <p:cNvPr id="208" name="Google Shape;208;p17"/>
          <p:cNvSpPr txBox="1"/>
          <p:nvPr userDrawn="1"/>
        </p:nvSpPr>
        <p:spPr>
          <a:xfrm>
            <a:off x="461600" y="730967"/>
            <a:ext cx="51388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pt-BR" sz="1467" b="1" dirty="0">
                <a:solidFill>
                  <a:srgbClr val="D21C07"/>
                </a:solidFill>
                <a:latin typeface="Manrope"/>
                <a:ea typeface="Manrope"/>
                <a:cs typeface="Manrope"/>
                <a:sym typeface="Manrope"/>
              </a:rPr>
              <a:t>Nota.</a:t>
            </a:r>
            <a:br>
              <a:rPr lang="pt-BR" sz="1467" dirty="0">
                <a:solidFill>
                  <a:srgbClr val="D21C07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pt-BR" sz="1467" dirty="0">
                <a:solidFill>
                  <a:srgbClr val="D21C07"/>
                </a:solidFill>
                <a:latin typeface="Manrope"/>
                <a:ea typeface="Manrope"/>
                <a:cs typeface="Manrope"/>
                <a:sym typeface="Manrope"/>
              </a:rPr>
              <a:t>Marca em vetor editável no ppt</a:t>
            </a:r>
            <a:endParaRPr sz="1467" dirty="0">
              <a:solidFill>
                <a:srgbClr val="D21C07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09" name="Google Shape;209;p17"/>
          <p:cNvSpPr txBox="1"/>
          <p:nvPr userDrawn="1"/>
        </p:nvSpPr>
        <p:spPr>
          <a:xfrm>
            <a:off x="461600" y="4039117"/>
            <a:ext cx="5138800" cy="65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pt-BR" sz="1467" b="1" dirty="0">
                <a:solidFill>
                  <a:srgbClr val="D21C07"/>
                </a:solidFill>
                <a:latin typeface="Manrope"/>
                <a:ea typeface="Manrope"/>
                <a:cs typeface="Manrope"/>
                <a:sym typeface="Manrope"/>
              </a:rPr>
              <a:t>Nota.</a:t>
            </a:r>
            <a:br>
              <a:rPr lang="pt-BR" sz="1467" dirty="0">
                <a:solidFill>
                  <a:srgbClr val="D21C07"/>
                </a:solidFill>
                <a:latin typeface="Manrope"/>
                <a:ea typeface="Manrope"/>
                <a:cs typeface="Manrope"/>
                <a:sym typeface="Manrope"/>
              </a:rPr>
            </a:br>
            <a:r>
              <a:rPr lang="pt-BR" sz="1467" dirty="0">
                <a:solidFill>
                  <a:srgbClr val="D21C07"/>
                </a:solidFill>
                <a:latin typeface="Manrope"/>
                <a:ea typeface="Manrope"/>
                <a:cs typeface="Manrope"/>
                <a:sym typeface="Manrope"/>
              </a:rPr>
              <a:t>Paleta de cores</a:t>
            </a:r>
            <a:endParaRPr sz="1467" dirty="0">
              <a:solidFill>
                <a:srgbClr val="D21C07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grpSp>
        <p:nvGrpSpPr>
          <p:cNvPr id="210" name="Google Shape;210;p17"/>
          <p:cNvGrpSpPr/>
          <p:nvPr userDrawn="1"/>
        </p:nvGrpSpPr>
        <p:grpSpPr>
          <a:xfrm>
            <a:off x="8513688" y="2006319"/>
            <a:ext cx="3217093" cy="780055"/>
            <a:chOff x="2017650" y="3170925"/>
            <a:chExt cx="3648050" cy="884550"/>
          </a:xfrm>
        </p:grpSpPr>
        <p:sp>
          <p:nvSpPr>
            <p:cNvPr id="211" name="Google Shape;211;p17"/>
            <p:cNvSpPr/>
            <p:nvPr/>
          </p:nvSpPr>
          <p:spPr>
            <a:xfrm>
              <a:off x="36553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37" y="5425"/>
                    <a:pt x="1258" y="6718"/>
                  </a:cubicBezTo>
                  <a:cubicBezTo>
                    <a:pt x="1758" y="7503"/>
                    <a:pt x="2373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26" y="12553"/>
                    <a:pt x="4746" y="11634"/>
                  </a:cubicBezTo>
                  <a:cubicBezTo>
                    <a:pt x="5531" y="10751"/>
                    <a:pt x="6575" y="10322"/>
                    <a:pt x="7931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37" y="12553"/>
                    <a:pt x="12329" y="13784"/>
                    <a:pt x="12329" y="15381"/>
                  </a:cubicBezTo>
                  <a:lnTo>
                    <a:pt x="12329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0" y="9858"/>
                    <a:pt x="13516" y="9198"/>
                    <a:pt x="12766" y="8672"/>
                  </a:cubicBezTo>
                  <a:cubicBezTo>
                    <a:pt x="13516" y="8155"/>
                    <a:pt x="14140" y="7503"/>
                    <a:pt x="14631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29" y="1"/>
                  </a:lnTo>
                  <a:lnTo>
                    <a:pt x="12329" y="2017"/>
                  </a:lnTo>
                  <a:cubicBezTo>
                    <a:pt x="12329" y="3596"/>
                    <a:pt x="11937" y="4809"/>
                    <a:pt x="11116" y="5719"/>
                  </a:cubicBezTo>
                  <a:cubicBezTo>
                    <a:pt x="10322" y="6593"/>
                    <a:pt x="9278" y="7022"/>
                    <a:pt x="7931" y="7022"/>
                  </a:cubicBezTo>
                  <a:cubicBezTo>
                    <a:pt x="6584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2" name="Google Shape;212;p17"/>
            <p:cNvSpPr/>
            <p:nvPr/>
          </p:nvSpPr>
          <p:spPr>
            <a:xfrm>
              <a:off x="41125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46" y="5425"/>
                    <a:pt x="1267" y="6718"/>
                  </a:cubicBezTo>
                  <a:cubicBezTo>
                    <a:pt x="1758" y="7503"/>
                    <a:pt x="2382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35" y="12553"/>
                    <a:pt x="4746" y="11634"/>
                  </a:cubicBezTo>
                  <a:cubicBezTo>
                    <a:pt x="5531" y="10751"/>
                    <a:pt x="6575" y="10322"/>
                    <a:pt x="7940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46" y="12553"/>
                    <a:pt x="12338" y="13784"/>
                    <a:pt x="12338" y="15381"/>
                  </a:cubicBezTo>
                  <a:lnTo>
                    <a:pt x="12338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9" y="9858"/>
                    <a:pt x="13525" y="9198"/>
                    <a:pt x="12775" y="8672"/>
                  </a:cubicBezTo>
                  <a:cubicBezTo>
                    <a:pt x="13516" y="8155"/>
                    <a:pt x="14140" y="7503"/>
                    <a:pt x="14640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38" y="1"/>
                  </a:lnTo>
                  <a:lnTo>
                    <a:pt x="12338" y="2017"/>
                  </a:lnTo>
                  <a:cubicBezTo>
                    <a:pt x="12338" y="3596"/>
                    <a:pt x="11937" y="4809"/>
                    <a:pt x="11116" y="5719"/>
                  </a:cubicBezTo>
                  <a:cubicBezTo>
                    <a:pt x="10322" y="6593"/>
                    <a:pt x="9287" y="7022"/>
                    <a:pt x="7940" y="7022"/>
                  </a:cubicBezTo>
                  <a:cubicBezTo>
                    <a:pt x="6593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3" name="Google Shape;213;p17"/>
            <p:cNvSpPr/>
            <p:nvPr/>
          </p:nvSpPr>
          <p:spPr>
            <a:xfrm>
              <a:off x="4906725" y="3391725"/>
              <a:ext cx="404150" cy="441625"/>
            </a:xfrm>
            <a:custGeom>
              <a:avLst/>
              <a:gdLst/>
              <a:ahLst/>
              <a:cxnLst/>
              <a:rect l="l" t="t" r="r" b="b"/>
              <a:pathLst>
                <a:path w="16166" h="17665" extrusionOk="0">
                  <a:moveTo>
                    <a:pt x="0" y="1"/>
                  </a:moveTo>
                  <a:lnTo>
                    <a:pt x="0" y="3248"/>
                  </a:lnTo>
                  <a:lnTo>
                    <a:pt x="6370" y="3248"/>
                  </a:lnTo>
                  <a:lnTo>
                    <a:pt x="6370" y="17664"/>
                  </a:lnTo>
                  <a:lnTo>
                    <a:pt x="9796" y="17664"/>
                  </a:lnTo>
                  <a:lnTo>
                    <a:pt x="9796" y="3248"/>
                  </a:lnTo>
                  <a:lnTo>
                    <a:pt x="16165" y="3248"/>
                  </a:lnTo>
                  <a:lnTo>
                    <a:pt x="1616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4" name="Google Shape;214;p17"/>
            <p:cNvSpPr/>
            <p:nvPr/>
          </p:nvSpPr>
          <p:spPr>
            <a:xfrm>
              <a:off x="3265025" y="3391725"/>
              <a:ext cx="330325" cy="441625"/>
            </a:xfrm>
            <a:custGeom>
              <a:avLst/>
              <a:gdLst/>
              <a:ahLst/>
              <a:cxnLst/>
              <a:rect l="l" t="t" r="r" b="b"/>
              <a:pathLst>
                <a:path w="13213" h="17665" extrusionOk="0">
                  <a:moveTo>
                    <a:pt x="0" y="1"/>
                  </a:moveTo>
                  <a:lnTo>
                    <a:pt x="0" y="17664"/>
                  </a:lnTo>
                  <a:lnTo>
                    <a:pt x="13034" y="17664"/>
                  </a:lnTo>
                  <a:lnTo>
                    <a:pt x="13034" y="14417"/>
                  </a:lnTo>
                  <a:lnTo>
                    <a:pt x="3426" y="14417"/>
                  </a:lnTo>
                  <a:lnTo>
                    <a:pt x="3426" y="10242"/>
                  </a:lnTo>
                  <a:lnTo>
                    <a:pt x="9376" y="10242"/>
                  </a:lnTo>
                  <a:lnTo>
                    <a:pt x="9376" y="6995"/>
                  </a:lnTo>
                  <a:lnTo>
                    <a:pt x="3426" y="6995"/>
                  </a:lnTo>
                  <a:lnTo>
                    <a:pt x="3426" y="3248"/>
                  </a:lnTo>
                  <a:lnTo>
                    <a:pt x="13213" y="3248"/>
                  </a:lnTo>
                  <a:lnTo>
                    <a:pt x="1321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5" name="Google Shape;215;p17"/>
            <p:cNvSpPr/>
            <p:nvPr/>
          </p:nvSpPr>
          <p:spPr>
            <a:xfrm>
              <a:off x="4550550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89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89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06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6" name="Google Shape;216;p17"/>
            <p:cNvSpPr/>
            <p:nvPr/>
          </p:nvSpPr>
          <p:spPr>
            <a:xfrm>
              <a:off x="5231675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98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98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15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7" name="Google Shape;217;p17"/>
            <p:cNvSpPr/>
            <p:nvPr/>
          </p:nvSpPr>
          <p:spPr>
            <a:xfrm>
              <a:off x="2385400" y="3657575"/>
              <a:ext cx="341700" cy="397900"/>
            </a:xfrm>
            <a:custGeom>
              <a:avLst/>
              <a:gdLst/>
              <a:ahLst/>
              <a:cxnLst/>
              <a:rect l="l" t="t" r="r" b="b"/>
              <a:pathLst>
                <a:path w="13668" h="15916" extrusionOk="0">
                  <a:moveTo>
                    <a:pt x="4542" y="1"/>
                  </a:moveTo>
                  <a:cubicBezTo>
                    <a:pt x="4015" y="1"/>
                    <a:pt x="3507" y="206"/>
                    <a:pt x="3141" y="580"/>
                  </a:cubicBezTo>
                  <a:cubicBezTo>
                    <a:pt x="1" y="3721"/>
                    <a:pt x="1" y="8806"/>
                    <a:pt x="3141" y="11946"/>
                  </a:cubicBezTo>
                  <a:lnTo>
                    <a:pt x="7111" y="15916"/>
                  </a:lnTo>
                  <a:lnTo>
                    <a:pt x="11081" y="11946"/>
                  </a:lnTo>
                  <a:cubicBezTo>
                    <a:pt x="12910" y="10117"/>
                    <a:pt x="13668" y="7610"/>
                    <a:pt x="13365" y="5219"/>
                  </a:cubicBezTo>
                  <a:cubicBezTo>
                    <a:pt x="12481" y="5059"/>
                    <a:pt x="11616" y="4755"/>
                    <a:pt x="10813" y="4327"/>
                  </a:cubicBezTo>
                  <a:lnTo>
                    <a:pt x="10813" y="4327"/>
                  </a:lnTo>
                  <a:cubicBezTo>
                    <a:pt x="11536" y="6352"/>
                    <a:pt x="11081" y="8707"/>
                    <a:pt x="9466" y="10331"/>
                  </a:cubicBezTo>
                  <a:lnTo>
                    <a:pt x="7111" y="12686"/>
                  </a:lnTo>
                  <a:lnTo>
                    <a:pt x="4756" y="10331"/>
                  </a:lnTo>
                  <a:cubicBezTo>
                    <a:pt x="2517" y="8083"/>
                    <a:pt x="2517" y="4434"/>
                    <a:pt x="4756" y="2195"/>
                  </a:cubicBezTo>
                  <a:lnTo>
                    <a:pt x="695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2399025" y="3170925"/>
              <a:ext cx="341700" cy="396575"/>
            </a:xfrm>
            <a:custGeom>
              <a:avLst/>
              <a:gdLst/>
              <a:ahLst/>
              <a:cxnLst/>
              <a:rect l="l" t="t" r="r" b="b"/>
              <a:pathLst>
                <a:path w="13668" h="15863" extrusionOk="0">
                  <a:moveTo>
                    <a:pt x="6566" y="1"/>
                  </a:moveTo>
                  <a:lnTo>
                    <a:pt x="2596" y="3971"/>
                  </a:lnTo>
                  <a:cubicBezTo>
                    <a:pt x="758" y="5800"/>
                    <a:pt x="0" y="8306"/>
                    <a:pt x="312" y="10697"/>
                  </a:cubicBezTo>
                  <a:cubicBezTo>
                    <a:pt x="1195" y="10858"/>
                    <a:pt x="2052" y="11161"/>
                    <a:pt x="2864" y="11589"/>
                  </a:cubicBezTo>
                  <a:cubicBezTo>
                    <a:pt x="2141" y="9564"/>
                    <a:pt x="2587" y="7209"/>
                    <a:pt x="4211" y="5586"/>
                  </a:cubicBezTo>
                  <a:lnTo>
                    <a:pt x="6566" y="3230"/>
                  </a:lnTo>
                  <a:lnTo>
                    <a:pt x="8912" y="5586"/>
                  </a:lnTo>
                  <a:cubicBezTo>
                    <a:pt x="11160" y="7825"/>
                    <a:pt x="11160" y="11482"/>
                    <a:pt x="8912" y="13721"/>
                  </a:cubicBezTo>
                  <a:lnTo>
                    <a:pt x="6771" y="15862"/>
                  </a:lnTo>
                  <a:lnTo>
                    <a:pt x="9251" y="15862"/>
                  </a:lnTo>
                  <a:cubicBezTo>
                    <a:pt x="9733" y="15862"/>
                    <a:pt x="10197" y="15675"/>
                    <a:pt x="10536" y="15336"/>
                  </a:cubicBezTo>
                  <a:cubicBezTo>
                    <a:pt x="13667" y="12205"/>
                    <a:pt x="13667" y="7102"/>
                    <a:pt x="10536" y="3971"/>
                  </a:cubicBezTo>
                  <a:lnTo>
                    <a:pt x="6566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9" name="Google Shape;219;p17"/>
            <p:cNvSpPr/>
            <p:nvPr/>
          </p:nvSpPr>
          <p:spPr>
            <a:xfrm>
              <a:off x="2120900" y="3455075"/>
              <a:ext cx="436925" cy="316275"/>
            </a:xfrm>
            <a:custGeom>
              <a:avLst/>
              <a:gdLst/>
              <a:ahLst/>
              <a:cxnLst/>
              <a:rect l="l" t="t" r="r" b="b"/>
              <a:pathLst>
                <a:path w="17477" h="12651" extrusionOk="0">
                  <a:moveTo>
                    <a:pt x="9653" y="0"/>
                  </a:moveTo>
                  <a:cubicBezTo>
                    <a:pt x="7503" y="0"/>
                    <a:pt x="5487" y="839"/>
                    <a:pt x="3970" y="2355"/>
                  </a:cubicBezTo>
                  <a:lnTo>
                    <a:pt x="0" y="6325"/>
                  </a:lnTo>
                  <a:lnTo>
                    <a:pt x="3970" y="10295"/>
                  </a:lnTo>
                  <a:cubicBezTo>
                    <a:pt x="5487" y="11812"/>
                    <a:pt x="7503" y="12650"/>
                    <a:pt x="9653" y="12650"/>
                  </a:cubicBezTo>
                  <a:cubicBezTo>
                    <a:pt x="10037" y="12650"/>
                    <a:pt x="10420" y="12624"/>
                    <a:pt x="10795" y="12570"/>
                  </a:cubicBezTo>
                  <a:cubicBezTo>
                    <a:pt x="10982" y="11660"/>
                    <a:pt x="11312" y="10777"/>
                    <a:pt x="11785" y="9956"/>
                  </a:cubicBezTo>
                  <a:lnTo>
                    <a:pt x="11785" y="9956"/>
                  </a:lnTo>
                  <a:cubicBezTo>
                    <a:pt x="11116" y="10224"/>
                    <a:pt x="10393" y="10367"/>
                    <a:pt x="9653" y="10367"/>
                  </a:cubicBezTo>
                  <a:cubicBezTo>
                    <a:pt x="8119" y="10367"/>
                    <a:pt x="6673" y="9760"/>
                    <a:pt x="5585" y="8680"/>
                  </a:cubicBezTo>
                  <a:lnTo>
                    <a:pt x="3230" y="6325"/>
                  </a:lnTo>
                  <a:lnTo>
                    <a:pt x="5585" y="3970"/>
                  </a:lnTo>
                  <a:cubicBezTo>
                    <a:pt x="6663" y="2892"/>
                    <a:pt x="8095" y="2290"/>
                    <a:pt x="9627" y="2290"/>
                  </a:cubicBezTo>
                  <a:cubicBezTo>
                    <a:pt x="9692" y="2290"/>
                    <a:pt x="9757" y="2291"/>
                    <a:pt x="9823" y="2293"/>
                  </a:cubicBezTo>
                  <a:cubicBezTo>
                    <a:pt x="11312" y="2329"/>
                    <a:pt x="12722" y="2971"/>
                    <a:pt x="13775" y="4024"/>
                  </a:cubicBezTo>
                  <a:cubicBezTo>
                    <a:pt x="14078" y="4327"/>
                    <a:pt x="14488" y="4496"/>
                    <a:pt x="14925" y="4496"/>
                  </a:cubicBezTo>
                  <a:lnTo>
                    <a:pt x="17477" y="4496"/>
                  </a:lnTo>
                  <a:lnTo>
                    <a:pt x="15336" y="2355"/>
                  </a:lnTo>
                  <a:cubicBezTo>
                    <a:pt x="13819" y="839"/>
                    <a:pt x="11803" y="0"/>
                    <a:pt x="9653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20" name="Google Shape;220;p17"/>
            <p:cNvSpPr/>
            <p:nvPr/>
          </p:nvSpPr>
          <p:spPr>
            <a:xfrm>
              <a:off x="2566950" y="3455075"/>
              <a:ext cx="438500" cy="316275"/>
            </a:xfrm>
            <a:custGeom>
              <a:avLst/>
              <a:gdLst/>
              <a:ahLst/>
              <a:cxnLst/>
              <a:rect l="l" t="t" r="r" b="b"/>
              <a:pathLst>
                <a:path w="17540" h="12651" extrusionOk="0">
                  <a:moveTo>
                    <a:pt x="7887" y="0"/>
                  </a:moveTo>
                  <a:cubicBezTo>
                    <a:pt x="7494" y="0"/>
                    <a:pt x="7120" y="27"/>
                    <a:pt x="6745" y="81"/>
                  </a:cubicBezTo>
                  <a:cubicBezTo>
                    <a:pt x="6558" y="991"/>
                    <a:pt x="6227" y="1874"/>
                    <a:pt x="5746" y="2694"/>
                  </a:cubicBezTo>
                  <a:cubicBezTo>
                    <a:pt x="6424" y="2427"/>
                    <a:pt x="7164" y="2284"/>
                    <a:pt x="7914" y="2284"/>
                  </a:cubicBezTo>
                  <a:cubicBezTo>
                    <a:pt x="9457" y="2293"/>
                    <a:pt x="10920" y="2944"/>
                    <a:pt x="12008" y="4033"/>
                  </a:cubicBezTo>
                  <a:lnTo>
                    <a:pt x="14301" y="6325"/>
                  </a:lnTo>
                  <a:lnTo>
                    <a:pt x="11955" y="8680"/>
                  </a:lnTo>
                  <a:cubicBezTo>
                    <a:pt x="10861" y="9765"/>
                    <a:pt x="9419" y="10360"/>
                    <a:pt x="7884" y="10360"/>
                  </a:cubicBezTo>
                  <a:cubicBezTo>
                    <a:pt x="7828" y="10360"/>
                    <a:pt x="7773" y="10359"/>
                    <a:pt x="7717" y="10358"/>
                  </a:cubicBezTo>
                  <a:cubicBezTo>
                    <a:pt x="6227" y="10322"/>
                    <a:pt x="4818" y="9680"/>
                    <a:pt x="3765" y="8627"/>
                  </a:cubicBezTo>
                  <a:cubicBezTo>
                    <a:pt x="3426" y="8288"/>
                    <a:pt x="2971" y="8101"/>
                    <a:pt x="2490" y="8101"/>
                  </a:cubicBezTo>
                  <a:lnTo>
                    <a:pt x="1" y="8101"/>
                  </a:lnTo>
                  <a:lnTo>
                    <a:pt x="2195" y="10295"/>
                  </a:lnTo>
                  <a:cubicBezTo>
                    <a:pt x="3721" y="11812"/>
                    <a:pt x="5737" y="12650"/>
                    <a:pt x="7887" y="12650"/>
                  </a:cubicBezTo>
                  <a:cubicBezTo>
                    <a:pt x="10028" y="12650"/>
                    <a:pt x="12053" y="11812"/>
                    <a:pt x="13569" y="10295"/>
                  </a:cubicBezTo>
                  <a:lnTo>
                    <a:pt x="17539" y="6325"/>
                  </a:lnTo>
                  <a:lnTo>
                    <a:pt x="13569" y="2355"/>
                  </a:lnTo>
                  <a:cubicBezTo>
                    <a:pt x="12053" y="839"/>
                    <a:pt x="10028" y="0"/>
                    <a:pt x="7887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2996050" y="3583975"/>
              <a:ext cx="111550" cy="57125"/>
            </a:xfrm>
            <a:custGeom>
              <a:avLst/>
              <a:gdLst/>
              <a:ahLst/>
              <a:cxnLst/>
              <a:rect l="l" t="t" r="r" b="b"/>
              <a:pathLst>
                <a:path w="4462" h="2285" extrusionOk="0">
                  <a:moveTo>
                    <a:pt x="1" y="1"/>
                  </a:moveTo>
                  <a:lnTo>
                    <a:pt x="1143" y="1143"/>
                  </a:lnTo>
                  <a:lnTo>
                    <a:pt x="1" y="2284"/>
                  </a:lnTo>
                  <a:lnTo>
                    <a:pt x="4461" y="2284"/>
                  </a:lnTo>
                  <a:lnTo>
                    <a:pt x="4461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22" name="Google Shape;222;p17"/>
            <p:cNvSpPr/>
            <p:nvPr/>
          </p:nvSpPr>
          <p:spPr>
            <a:xfrm>
              <a:off x="2224825" y="3583975"/>
              <a:ext cx="676700" cy="57125"/>
            </a:xfrm>
            <a:custGeom>
              <a:avLst/>
              <a:gdLst/>
              <a:ahLst/>
              <a:cxnLst/>
              <a:rect l="l" t="t" r="r" b="b"/>
              <a:pathLst>
                <a:path w="27068" h="2285" extrusionOk="0">
                  <a:moveTo>
                    <a:pt x="1143" y="1"/>
                  </a:moveTo>
                  <a:lnTo>
                    <a:pt x="1" y="1143"/>
                  </a:lnTo>
                  <a:lnTo>
                    <a:pt x="1143" y="2284"/>
                  </a:lnTo>
                  <a:lnTo>
                    <a:pt x="25925" y="2284"/>
                  </a:lnTo>
                  <a:lnTo>
                    <a:pt x="27067" y="1143"/>
                  </a:lnTo>
                  <a:lnTo>
                    <a:pt x="2592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23" name="Google Shape;223;p17"/>
            <p:cNvSpPr/>
            <p:nvPr/>
          </p:nvSpPr>
          <p:spPr>
            <a:xfrm>
              <a:off x="2017650" y="3583975"/>
              <a:ext cx="114425" cy="57125"/>
            </a:xfrm>
            <a:custGeom>
              <a:avLst/>
              <a:gdLst/>
              <a:ahLst/>
              <a:cxnLst/>
              <a:rect l="l" t="t" r="r" b="b"/>
              <a:pathLst>
                <a:path w="4577" h="2285" extrusionOk="0">
                  <a:moveTo>
                    <a:pt x="0" y="1"/>
                  </a:moveTo>
                  <a:lnTo>
                    <a:pt x="0" y="2284"/>
                  </a:lnTo>
                  <a:lnTo>
                    <a:pt x="4577" y="2284"/>
                  </a:lnTo>
                  <a:lnTo>
                    <a:pt x="3435" y="1143"/>
                  </a:lnTo>
                  <a:lnTo>
                    <a:pt x="4577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</p:grpSp>
    </p:spTree>
    <p:extLst>
      <p:ext uri="{BB962C8B-B14F-4D97-AF65-F5344CB8AC3E}">
        <p14:creationId xmlns:p14="http://schemas.microsoft.com/office/powerpoint/2010/main" val="26027689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7573-1B42-4FDE-988B-ED6C122C2F24}" type="datetimeFigureOut">
              <a:rPr lang="pt-BR" smtClean="0"/>
              <a:t>22/08/2025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33D1E0-7E1A-456D-BC13-F36362C5C568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8178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01" type="title">
  <p:cSld name="Capa 01">
    <p:bg>
      <p:bgPr>
        <a:solidFill>
          <a:srgbClr val="EAEAEA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9" name="Google Shape;9;p2"/>
          <p:cNvSpPr/>
          <p:nvPr/>
        </p:nvSpPr>
        <p:spPr>
          <a:xfrm>
            <a:off x="0" y="4143800"/>
            <a:ext cx="9717200" cy="271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10" name="Google Shape;10;p2"/>
          <p:cNvSpPr/>
          <p:nvPr/>
        </p:nvSpPr>
        <p:spPr>
          <a:xfrm>
            <a:off x="9717167" y="4143834"/>
            <a:ext cx="2474800" cy="2714000"/>
          </a:xfrm>
          <a:prstGeom prst="rect">
            <a:avLst/>
          </a:prstGeom>
          <a:solidFill>
            <a:srgbClr val="ADADB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11" name="Google Shape;11;p2"/>
          <p:cNvGrpSpPr/>
          <p:nvPr/>
        </p:nvGrpSpPr>
        <p:grpSpPr>
          <a:xfrm>
            <a:off x="907508" y="4775599"/>
            <a:ext cx="5422462" cy="1314678"/>
            <a:chOff x="2017650" y="3170925"/>
            <a:chExt cx="3648050" cy="884550"/>
          </a:xfrm>
        </p:grpSpPr>
        <p:sp>
          <p:nvSpPr>
            <p:cNvPr id="12" name="Google Shape;12;p2"/>
            <p:cNvSpPr/>
            <p:nvPr/>
          </p:nvSpPr>
          <p:spPr>
            <a:xfrm>
              <a:off x="36553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37" y="5425"/>
                    <a:pt x="1258" y="6718"/>
                  </a:cubicBezTo>
                  <a:cubicBezTo>
                    <a:pt x="1758" y="7503"/>
                    <a:pt x="2373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26" y="12553"/>
                    <a:pt x="4746" y="11634"/>
                  </a:cubicBezTo>
                  <a:cubicBezTo>
                    <a:pt x="5531" y="10751"/>
                    <a:pt x="6575" y="10322"/>
                    <a:pt x="7931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37" y="12553"/>
                    <a:pt x="12329" y="13784"/>
                    <a:pt x="12329" y="15381"/>
                  </a:cubicBezTo>
                  <a:lnTo>
                    <a:pt x="12329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0" y="9858"/>
                    <a:pt x="13516" y="9198"/>
                    <a:pt x="12766" y="8672"/>
                  </a:cubicBezTo>
                  <a:cubicBezTo>
                    <a:pt x="13516" y="8155"/>
                    <a:pt x="14140" y="7503"/>
                    <a:pt x="14631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29" y="1"/>
                  </a:lnTo>
                  <a:lnTo>
                    <a:pt x="12329" y="2017"/>
                  </a:lnTo>
                  <a:cubicBezTo>
                    <a:pt x="12329" y="3596"/>
                    <a:pt x="11937" y="4809"/>
                    <a:pt x="11116" y="5719"/>
                  </a:cubicBezTo>
                  <a:cubicBezTo>
                    <a:pt x="10322" y="6593"/>
                    <a:pt x="9278" y="7022"/>
                    <a:pt x="7931" y="7022"/>
                  </a:cubicBezTo>
                  <a:cubicBezTo>
                    <a:pt x="6584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125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46" y="5425"/>
                    <a:pt x="1267" y="6718"/>
                  </a:cubicBezTo>
                  <a:cubicBezTo>
                    <a:pt x="1758" y="7503"/>
                    <a:pt x="2382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35" y="12553"/>
                    <a:pt x="4746" y="11634"/>
                  </a:cubicBezTo>
                  <a:cubicBezTo>
                    <a:pt x="5531" y="10751"/>
                    <a:pt x="6575" y="10322"/>
                    <a:pt x="7940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46" y="12553"/>
                    <a:pt x="12338" y="13784"/>
                    <a:pt x="12338" y="15381"/>
                  </a:cubicBezTo>
                  <a:lnTo>
                    <a:pt x="12338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9" y="9858"/>
                    <a:pt x="13525" y="9198"/>
                    <a:pt x="12775" y="8672"/>
                  </a:cubicBezTo>
                  <a:cubicBezTo>
                    <a:pt x="13516" y="8155"/>
                    <a:pt x="14140" y="7503"/>
                    <a:pt x="14640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38" y="1"/>
                  </a:lnTo>
                  <a:lnTo>
                    <a:pt x="12338" y="2017"/>
                  </a:lnTo>
                  <a:cubicBezTo>
                    <a:pt x="12338" y="3596"/>
                    <a:pt x="11937" y="4809"/>
                    <a:pt x="11116" y="5719"/>
                  </a:cubicBezTo>
                  <a:cubicBezTo>
                    <a:pt x="10322" y="6593"/>
                    <a:pt x="9287" y="7022"/>
                    <a:pt x="7940" y="7022"/>
                  </a:cubicBezTo>
                  <a:cubicBezTo>
                    <a:pt x="6593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906725" y="3391725"/>
              <a:ext cx="404150" cy="441625"/>
            </a:xfrm>
            <a:custGeom>
              <a:avLst/>
              <a:gdLst/>
              <a:ahLst/>
              <a:cxnLst/>
              <a:rect l="l" t="t" r="r" b="b"/>
              <a:pathLst>
                <a:path w="16166" h="17665" extrusionOk="0">
                  <a:moveTo>
                    <a:pt x="0" y="1"/>
                  </a:moveTo>
                  <a:lnTo>
                    <a:pt x="0" y="3248"/>
                  </a:lnTo>
                  <a:lnTo>
                    <a:pt x="6370" y="3248"/>
                  </a:lnTo>
                  <a:lnTo>
                    <a:pt x="6370" y="17664"/>
                  </a:lnTo>
                  <a:lnTo>
                    <a:pt x="9796" y="17664"/>
                  </a:lnTo>
                  <a:lnTo>
                    <a:pt x="9796" y="3248"/>
                  </a:lnTo>
                  <a:lnTo>
                    <a:pt x="16165" y="3248"/>
                  </a:lnTo>
                  <a:lnTo>
                    <a:pt x="1616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65025" y="3391725"/>
              <a:ext cx="330325" cy="441625"/>
            </a:xfrm>
            <a:custGeom>
              <a:avLst/>
              <a:gdLst/>
              <a:ahLst/>
              <a:cxnLst/>
              <a:rect l="l" t="t" r="r" b="b"/>
              <a:pathLst>
                <a:path w="13213" h="17665" extrusionOk="0">
                  <a:moveTo>
                    <a:pt x="0" y="1"/>
                  </a:moveTo>
                  <a:lnTo>
                    <a:pt x="0" y="17664"/>
                  </a:lnTo>
                  <a:lnTo>
                    <a:pt x="13034" y="17664"/>
                  </a:lnTo>
                  <a:lnTo>
                    <a:pt x="13034" y="14417"/>
                  </a:lnTo>
                  <a:lnTo>
                    <a:pt x="3426" y="14417"/>
                  </a:lnTo>
                  <a:lnTo>
                    <a:pt x="3426" y="10242"/>
                  </a:lnTo>
                  <a:lnTo>
                    <a:pt x="9376" y="10242"/>
                  </a:lnTo>
                  <a:lnTo>
                    <a:pt x="9376" y="6995"/>
                  </a:lnTo>
                  <a:lnTo>
                    <a:pt x="3426" y="6995"/>
                  </a:lnTo>
                  <a:lnTo>
                    <a:pt x="3426" y="3248"/>
                  </a:lnTo>
                  <a:lnTo>
                    <a:pt x="13213" y="3248"/>
                  </a:lnTo>
                  <a:lnTo>
                    <a:pt x="1321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550550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89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89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06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231675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98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98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15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385400" y="3657575"/>
              <a:ext cx="341700" cy="397900"/>
            </a:xfrm>
            <a:custGeom>
              <a:avLst/>
              <a:gdLst/>
              <a:ahLst/>
              <a:cxnLst/>
              <a:rect l="l" t="t" r="r" b="b"/>
              <a:pathLst>
                <a:path w="13668" h="15916" extrusionOk="0">
                  <a:moveTo>
                    <a:pt x="4542" y="1"/>
                  </a:moveTo>
                  <a:cubicBezTo>
                    <a:pt x="4015" y="1"/>
                    <a:pt x="3507" y="206"/>
                    <a:pt x="3141" y="580"/>
                  </a:cubicBezTo>
                  <a:cubicBezTo>
                    <a:pt x="1" y="3721"/>
                    <a:pt x="1" y="8806"/>
                    <a:pt x="3141" y="11946"/>
                  </a:cubicBezTo>
                  <a:lnTo>
                    <a:pt x="7111" y="15916"/>
                  </a:lnTo>
                  <a:lnTo>
                    <a:pt x="11081" y="11946"/>
                  </a:lnTo>
                  <a:cubicBezTo>
                    <a:pt x="12910" y="10117"/>
                    <a:pt x="13668" y="7610"/>
                    <a:pt x="13365" y="5219"/>
                  </a:cubicBezTo>
                  <a:cubicBezTo>
                    <a:pt x="12481" y="5059"/>
                    <a:pt x="11616" y="4755"/>
                    <a:pt x="10813" y="4327"/>
                  </a:cubicBezTo>
                  <a:lnTo>
                    <a:pt x="10813" y="4327"/>
                  </a:lnTo>
                  <a:cubicBezTo>
                    <a:pt x="11536" y="6352"/>
                    <a:pt x="11081" y="8707"/>
                    <a:pt x="9466" y="10331"/>
                  </a:cubicBezTo>
                  <a:lnTo>
                    <a:pt x="7111" y="12686"/>
                  </a:lnTo>
                  <a:lnTo>
                    <a:pt x="4756" y="10331"/>
                  </a:lnTo>
                  <a:cubicBezTo>
                    <a:pt x="2517" y="8083"/>
                    <a:pt x="2517" y="4434"/>
                    <a:pt x="4756" y="2195"/>
                  </a:cubicBezTo>
                  <a:lnTo>
                    <a:pt x="6950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399025" y="3170925"/>
              <a:ext cx="341700" cy="396575"/>
            </a:xfrm>
            <a:custGeom>
              <a:avLst/>
              <a:gdLst/>
              <a:ahLst/>
              <a:cxnLst/>
              <a:rect l="l" t="t" r="r" b="b"/>
              <a:pathLst>
                <a:path w="13668" h="15863" extrusionOk="0">
                  <a:moveTo>
                    <a:pt x="6566" y="1"/>
                  </a:moveTo>
                  <a:lnTo>
                    <a:pt x="2596" y="3971"/>
                  </a:lnTo>
                  <a:cubicBezTo>
                    <a:pt x="758" y="5800"/>
                    <a:pt x="0" y="8306"/>
                    <a:pt x="312" y="10697"/>
                  </a:cubicBezTo>
                  <a:cubicBezTo>
                    <a:pt x="1195" y="10858"/>
                    <a:pt x="2052" y="11161"/>
                    <a:pt x="2864" y="11589"/>
                  </a:cubicBezTo>
                  <a:cubicBezTo>
                    <a:pt x="2141" y="9564"/>
                    <a:pt x="2587" y="7209"/>
                    <a:pt x="4211" y="5586"/>
                  </a:cubicBezTo>
                  <a:lnTo>
                    <a:pt x="6566" y="3230"/>
                  </a:lnTo>
                  <a:lnTo>
                    <a:pt x="8912" y="5586"/>
                  </a:lnTo>
                  <a:cubicBezTo>
                    <a:pt x="11160" y="7825"/>
                    <a:pt x="11160" y="11482"/>
                    <a:pt x="8912" y="13721"/>
                  </a:cubicBezTo>
                  <a:lnTo>
                    <a:pt x="6771" y="15862"/>
                  </a:lnTo>
                  <a:lnTo>
                    <a:pt x="9251" y="15862"/>
                  </a:lnTo>
                  <a:cubicBezTo>
                    <a:pt x="9733" y="15862"/>
                    <a:pt x="10197" y="15675"/>
                    <a:pt x="10536" y="15336"/>
                  </a:cubicBezTo>
                  <a:cubicBezTo>
                    <a:pt x="13667" y="12205"/>
                    <a:pt x="13667" y="7102"/>
                    <a:pt x="10536" y="3971"/>
                  </a:cubicBezTo>
                  <a:lnTo>
                    <a:pt x="6566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120900" y="3455075"/>
              <a:ext cx="436925" cy="316275"/>
            </a:xfrm>
            <a:custGeom>
              <a:avLst/>
              <a:gdLst/>
              <a:ahLst/>
              <a:cxnLst/>
              <a:rect l="l" t="t" r="r" b="b"/>
              <a:pathLst>
                <a:path w="17477" h="12651" extrusionOk="0">
                  <a:moveTo>
                    <a:pt x="9653" y="0"/>
                  </a:moveTo>
                  <a:cubicBezTo>
                    <a:pt x="7503" y="0"/>
                    <a:pt x="5487" y="839"/>
                    <a:pt x="3970" y="2355"/>
                  </a:cubicBezTo>
                  <a:lnTo>
                    <a:pt x="0" y="6325"/>
                  </a:lnTo>
                  <a:lnTo>
                    <a:pt x="3970" y="10295"/>
                  </a:lnTo>
                  <a:cubicBezTo>
                    <a:pt x="5487" y="11812"/>
                    <a:pt x="7503" y="12650"/>
                    <a:pt x="9653" y="12650"/>
                  </a:cubicBezTo>
                  <a:cubicBezTo>
                    <a:pt x="10037" y="12650"/>
                    <a:pt x="10420" y="12624"/>
                    <a:pt x="10795" y="12570"/>
                  </a:cubicBezTo>
                  <a:cubicBezTo>
                    <a:pt x="10982" y="11660"/>
                    <a:pt x="11312" y="10777"/>
                    <a:pt x="11785" y="9956"/>
                  </a:cubicBezTo>
                  <a:lnTo>
                    <a:pt x="11785" y="9956"/>
                  </a:lnTo>
                  <a:cubicBezTo>
                    <a:pt x="11116" y="10224"/>
                    <a:pt x="10393" y="10367"/>
                    <a:pt x="9653" y="10367"/>
                  </a:cubicBezTo>
                  <a:cubicBezTo>
                    <a:pt x="8119" y="10367"/>
                    <a:pt x="6673" y="9760"/>
                    <a:pt x="5585" y="8680"/>
                  </a:cubicBezTo>
                  <a:lnTo>
                    <a:pt x="3230" y="6325"/>
                  </a:lnTo>
                  <a:lnTo>
                    <a:pt x="5585" y="3970"/>
                  </a:lnTo>
                  <a:cubicBezTo>
                    <a:pt x="6663" y="2892"/>
                    <a:pt x="8095" y="2290"/>
                    <a:pt x="9627" y="2290"/>
                  </a:cubicBezTo>
                  <a:cubicBezTo>
                    <a:pt x="9692" y="2290"/>
                    <a:pt x="9757" y="2291"/>
                    <a:pt x="9823" y="2293"/>
                  </a:cubicBezTo>
                  <a:cubicBezTo>
                    <a:pt x="11312" y="2329"/>
                    <a:pt x="12722" y="2971"/>
                    <a:pt x="13775" y="4024"/>
                  </a:cubicBezTo>
                  <a:cubicBezTo>
                    <a:pt x="14078" y="4327"/>
                    <a:pt x="14488" y="4496"/>
                    <a:pt x="14925" y="4496"/>
                  </a:cubicBezTo>
                  <a:lnTo>
                    <a:pt x="17477" y="4496"/>
                  </a:lnTo>
                  <a:lnTo>
                    <a:pt x="15336" y="2355"/>
                  </a:lnTo>
                  <a:cubicBezTo>
                    <a:pt x="13819" y="839"/>
                    <a:pt x="11803" y="0"/>
                    <a:pt x="9653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566950" y="3455075"/>
              <a:ext cx="438500" cy="316275"/>
            </a:xfrm>
            <a:custGeom>
              <a:avLst/>
              <a:gdLst/>
              <a:ahLst/>
              <a:cxnLst/>
              <a:rect l="l" t="t" r="r" b="b"/>
              <a:pathLst>
                <a:path w="17540" h="12651" extrusionOk="0">
                  <a:moveTo>
                    <a:pt x="7887" y="0"/>
                  </a:moveTo>
                  <a:cubicBezTo>
                    <a:pt x="7494" y="0"/>
                    <a:pt x="7120" y="27"/>
                    <a:pt x="6745" y="81"/>
                  </a:cubicBezTo>
                  <a:cubicBezTo>
                    <a:pt x="6558" y="991"/>
                    <a:pt x="6227" y="1874"/>
                    <a:pt x="5746" y="2694"/>
                  </a:cubicBezTo>
                  <a:cubicBezTo>
                    <a:pt x="6424" y="2427"/>
                    <a:pt x="7164" y="2284"/>
                    <a:pt x="7914" y="2284"/>
                  </a:cubicBezTo>
                  <a:cubicBezTo>
                    <a:pt x="9457" y="2293"/>
                    <a:pt x="10920" y="2944"/>
                    <a:pt x="12008" y="4033"/>
                  </a:cubicBezTo>
                  <a:lnTo>
                    <a:pt x="14301" y="6325"/>
                  </a:lnTo>
                  <a:lnTo>
                    <a:pt x="11955" y="8680"/>
                  </a:lnTo>
                  <a:cubicBezTo>
                    <a:pt x="10861" y="9765"/>
                    <a:pt x="9419" y="10360"/>
                    <a:pt x="7884" y="10360"/>
                  </a:cubicBezTo>
                  <a:cubicBezTo>
                    <a:pt x="7828" y="10360"/>
                    <a:pt x="7773" y="10359"/>
                    <a:pt x="7717" y="10358"/>
                  </a:cubicBezTo>
                  <a:cubicBezTo>
                    <a:pt x="6227" y="10322"/>
                    <a:pt x="4818" y="9680"/>
                    <a:pt x="3765" y="8627"/>
                  </a:cubicBezTo>
                  <a:cubicBezTo>
                    <a:pt x="3426" y="8288"/>
                    <a:pt x="2971" y="8101"/>
                    <a:pt x="2490" y="8101"/>
                  </a:cubicBezTo>
                  <a:lnTo>
                    <a:pt x="1" y="8101"/>
                  </a:lnTo>
                  <a:lnTo>
                    <a:pt x="2195" y="10295"/>
                  </a:lnTo>
                  <a:cubicBezTo>
                    <a:pt x="3721" y="11812"/>
                    <a:pt x="5737" y="12650"/>
                    <a:pt x="7887" y="12650"/>
                  </a:cubicBezTo>
                  <a:cubicBezTo>
                    <a:pt x="10028" y="12650"/>
                    <a:pt x="12053" y="11812"/>
                    <a:pt x="13569" y="10295"/>
                  </a:cubicBezTo>
                  <a:lnTo>
                    <a:pt x="17539" y="6325"/>
                  </a:lnTo>
                  <a:lnTo>
                    <a:pt x="13569" y="2355"/>
                  </a:lnTo>
                  <a:cubicBezTo>
                    <a:pt x="12053" y="839"/>
                    <a:pt x="10028" y="0"/>
                    <a:pt x="788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996050" y="3583975"/>
              <a:ext cx="111550" cy="57125"/>
            </a:xfrm>
            <a:custGeom>
              <a:avLst/>
              <a:gdLst/>
              <a:ahLst/>
              <a:cxnLst/>
              <a:rect l="l" t="t" r="r" b="b"/>
              <a:pathLst>
                <a:path w="4462" h="2285" extrusionOk="0">
                  <a:moveTo>
                    <a:pt x="1" y="1"/>
                  </a:moveTo>
                  <a:lnTo>
                    <a:pt x="1143" y="1143"/>
                  </a:lnTo>
                  <a:lnTo>
                    <a:pt x="1" y="2284"/>
                  </a:lnTo>
                  <a:lnTo>
                    <a:pt x="4461" y="2284"/>
                  </a:lnTo>
                  <a:lnTo>
                    <a:pt x="4461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224825" y="3583975"/>
              <a:ext cx="676700" cy="57125"/>
            </a:xfrm>
            <a:custGeom>
              <a:avLst/>
              <a:gdLst/>
              <a:ahLst/>
              <a:cxnLst/>
              <a:rect l="l" t="t" r="r" b="b"/>
              <a:pathLst>
                <a:path w="27068" h="2285" extrusionOk="0">
                  <a:moveTo>
                    <a:pt x="1143" y="1"/>
                  </a:moveTo>
                  <a:lnTo>
                    <a:pt x="1" y="1143"/>
                  </a:lnTo>
                  <a:lnTo>
                    <a:pt x="1143" y="2284"/>
                  </a:lnTo>
                  <a:lnTo>
                    <a:pt x="25925" y="2284"/>
                  </a:lnTo>
                  <a:lnTo>
                    <a:pt x="27067" y="1143"/>
                  </a:lnTo>
                  <a:lnTo>
                    <a:pt x="2592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017650" y="3583975"/>
              <a:ext cx="114425" cy="57125"/>
            </a:xfrm>
            <a:custGeom>
              <a:avLst/>
              <a:gdLst/>
              <a:ahLst/>
              <a:cxnLst/>
              <a:rect l="l" t="t" r="r" b="b"/>
              <a:pathLst>
                <a:path w="4577" h="2285" extrusionOk="0">
                  <a:moveTo>
                    <a:pt x="0" y="1"/>
                  </a:moveTo>
                  <a:lnTo>
                    <a:pt x="0" y="2284"/>
                  </a:lnTo>
                  <a:lnTo>
                    <a:pt x="4577" y="2284"/>
                  </a:lnTo>
                  <a:lnTo>
                    <a:pt x="3435" y="1143"/>
                  </a:lnTo>
                  <a:lnTo>
                    <a:pt x="4577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25" name="Google Shape;25;p2"/>
          <p:cNvSpPr txBox="1"/>
          <p:nvPr/>
        </p:nvSpPr>
        <p:spPr>
          <a:xfrm>
            <a:off x="10070200" y="5252534"/>
            <a:ext cx="19580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EAEAEA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endParaRPr sz="1200">
              <a:solidFill>
                <a:srgbClr val="EAEAEA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EAEAEA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  <a:endParaRPr sz="1200" b="1">
              <a:solidFill>
                <a:srgbClr val="EAEAEA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  <p:extLst>
      <p:ext uri="{BB962C8B-B14F-4D97-AF65-F5344CB8AC3E}">
        <p14:creationId xmlns:p14="http://schemas.microsoft.com/office/powerpoint/2010/main" val="4078997185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02">
  <p:cSld name="Capa 02">
    <p:bg>
      <p:bgPr>
        <a:solidFill>
          <a:srgbClr val="EAEAEA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Google Shape;28;p3"/>
          <p:cNvSpPr/>
          <p:nvPr/>
        </p:nvSpPr>
        <p:spPr>
          <a:xfrm>
            <a:off x="0" y="-200"/>
            <a:ext cx="97172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29" name="Google Shape;29;p3"/>
          <p:cNvSpPr/>
          <p:nvPr/>
        </p:nvSpPr>
        <p:spPr>
          <a:xfrm>
            <a:off x="9717167" y="4143834"/>
            <a:ext cx="2474800" cy="271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30" name="Google Shape;30;p3"/>
          <p:cNvGrpSpPr/>
          <p:nvPr/>
        </p:nvGrpSpPr>
        <p:grpSpPr>
          <a:xfrm>
            <a:off x="907508" y="2688590"/>
            <a:ext cx="5422462" cy="1314678"/>
            <a:chOff x="2017650" y="3170925"/>
            <a:chExt cx="3648050" cy="884550"/>
          </a:xfrm>
        </p:grpSpPr>
        <p:sp>
          <p:nvSpPr>
            <p:cNvPr id="31" name="Google Shape;31;p3"/>
            <p:cNvSpPr/>
            <p:nvPr/>
          </p:nvSpPr>
          <p:spPr>
            <a:xfrm>
              <a:off x="36553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37" y="5425"/>
                    <a:pt x="1258" y="6718"/>
                  </a:cubicBezTo>
                  <a:cubicBezTo>
                    <a:pt x="1758" y="7503"/>
                    <a:pt x="2373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26" y="12553"/>
                    <a:pt x="4746" y="11634"/>
                  </a:cubicBezTo>
                  <a:cubicBezTo>
                    <a:pt x="5531" y="10751"/>
                    <a:pt x="6575" y="10322"/>
                    <a:pt x="7931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37" y="12553"/>
                    <a:pt x="12329" y="13784"/>
                    <a:pt x="12329" y="15381"/>
                  </a:cubicBezTo>
                  <a:lnTo>
                    <a:pt x="12329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0" y="9858"/>
                    <a:pt x="13516" y="9198"/>
                    <a:pt x="12766" y="8672"/>
                  </a:cubicBezTo>
                  <a:cubicBezTo>
                    <a:pt x="13516" y="8155"/>
                    <a:pt x="14140" y="7503"/>
                    <a:pt x="14631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29" y="1"/>
                  </a:lnTo>
                  <a:lnTo>
                    <a:pt x="12329" y="2017"/>
                  </a:lnTo>
                  <a:cubicBezTo>
                    <a:pt x="12329" y="3596"/>
                    <a:pt x="11937" y="4809"/>
                    <a:pt x="11116" y="5719"/>
                  </a:cubicBezTo>
                  <a:cubicBezTo>
                    <a:pt x="10322" y="6593"/>
                    <a:pt x="9278" y="7022"/>
                    <a:pt x="7931" y="7022"/>
                  </a:cubicBezTo>
                  <a:cubicBezTo>
                    <a:pt x="6584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2" name="Google Shape;32;p3"/>
            <p:cNvSpPr/>
            <p:nvPr/>
          </p:nvSpPr>
          <p:spPr>
            <a:xfrm>
              <a:off x="41125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46" y="5425"/>
                    <a:pt x="1267" y="6718"/>
                  </a:cubicBezTo>
                  <a:cubicBezTo>
                    <a:pt x="1758" y="7503"/>
                    <a:pt x="2382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35" y="12553"/>
                    <a:pt x="4746" y="11634"/>
                  </a:cubicBezTo>
                  <a:cubicBezTo>
                    <a:pt x="5531" y="10751"/>
                    <a:pt x="6575" y="10322"/>
                    <a:pt x="7940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46" y="12553"/>
                    <a:pt x="12338" y="13784"/>
                    <a:pt x="12338" y="15381"/>
                  </a:cubicBezTo>
                  <a:lnTo>
                    <a:pt x="12338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9" y="9858"/>
                    <a:pt x="13525" y="9198"/>
                    <a:pt x="12775" y="8672"/>
                  </a:cubicBezTo>
                  <a:cubicBezTo>
                    <a:pt x="13516" y="8155"/>
                    <a:pt x="14140" y="7503"/>
                    <a:pt x="14640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38" y="1"/>
                  </a:lnTo>
                  <a:lnTo>
                    <a:pt x="12338" y="2017"/>
                  </a:lnTo>
                  <a:cubicBezTo>
                    <a:pt x="12338" y="3596"/>
                    <a:pt x="11937" y="4809"/>
                    <a:pt x="11116" y="5719"/>
                  </a:cubicBezTo>
                  <a:cubicBezTo>
                    <a:pt x="10322" y="6593"/>
                    <a:pt x="9287" y="7022"/>
                    <a:pt x="7940" y="7022"/>
                  </a:cubicBezTo>
                  <a:cubicBezTo>
                    <a:pt x="6593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4906725" y="3391725"/>
              <a:ext cx="404150" cy="441625"/>
            </a:xfrm>
            <a:custGeom>
              <a:avLst/>
              <a:gdLst/>
              <a:ahLst/>
              <a:cxnLst/>
              <a:rect l="l" t="t" r="r" b="b"/>
              <a:pathLst>
                <a:path w="16166" h="17665" extrusionOk="0">
                  <a:moveTo>
                    <a:pt x="0" y="1"/>
                  </a:moveTo>
                  <a:lnTo>
                    <a:pt x="0" y="3248"/>
                  </a:lnTo>
                  <a:lnTo>
                    <a:pt x="6370" y="3248"/>
                  </a:lnTo>
                  <a:lnTo>
                    <a:pt x="6370" y="17664"/>
                  </a:lnTo>
                  <a:lnTo>
                    <a:pt x="9796" y="17664"/>
                  </a:lnTo>
                  <a:lnTo>
                    <a:pt x="9796" y="3248"/>
                  </a:lnTo>
                  <a:lnTo>
                    <a:pt x="16165" y="3248"/>
                  </a:lnTo>
                  <a:lnTo>
                    <a:pt x="1616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3265025" y="3391725"/>
              <a:ext cx="330325" cy="441625"/>
            </a:xfrm>
            <a:custGeom>
              <a:avLst/>
              <a:gdLst/>
              <a:ahLst/>
              <a:cxnLst/>
              <a:rect l="l" t="t" r="r" b="b"/>
              <a:pathLst>
                <a:path w="13213" h="17665" extrusionOk="0">
                  <a:moveTo>
                    <a:pt x="0" y="1"/>
                  </a:moveTo>
                  <a:lnTo>
                    <a:pt x="0" y="17664"/>
                  </a:lnTo>
                  <a:lnTo>
                    <a:pt x="13034" y="17664"/>
                  </a:lnTo>
                  <a:lnTo>
                    <a:pt x="13034" y="14417"/>
                  </a:lnTo>
                  <a:lnTo>
                    <a:pt x="3426" y="14417"/>
                  </a:lnTo>
                  <a:lnTo>
                    <a:pt x="3426" y="10242"/>
                  </a:lnTo>
                  <a:lnTo>
                    <a:pt x="9376" y="10242"/>
                  </a:lnTo>
                  <a:lnTo>
                    <a:pt x="9376" y="6995"/>
                  </a:lnTo>
                  <a:lnTo>
                    <a:pt x="3426" y="6995"/>
                  </a:lnTo>
                  <a:lnTo>
                    <a:pt x="3426" y="3248"/>
                  </a:lnTo>
                  <a:lnTo>
                    <a:pt x="13213" y="3248"/>
                  </a:lnTo>
                  <a:lnTo>
                    <a:pt x="1321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4550550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89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89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06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5231675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98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98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15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7" name="Google Shape;37;p3"/>
            <p:cNvSpPr/>
            <p:nvPr/>
          </p:nvSpPr>
          <p:spPr>
            <a:xfrm>
              <a:off x="2385400" y="3657575"/>
              <a:ext cx="341700" cy="397900"/>
            </a:xfrm>
            <a:custGeom>
              <a:avLst/>
              <a:gdLst/>
              <a:ahLst/>
              <a:cxnLst/>
              <a:rect l="l" t="t" r="r" b="b"/>
              <a:pathLst>
                <a:path w="13668" h="15916" extrusionOk="0">
                  <a:moveTo>
                    <a:pt x="4542" y="1"/>
                  </a:moveTo>
                  <a:cubicBezTo>
                    <a:pt x="4015" y="1"/>
                    <a:pt x="3507" y="206"/>
                    <a:pt x="3141" y="580"/>
                  </a:cubicBezTo>
                  <a:cubicBezTo>
                    <a:pt x="1" y="3721"/>
                    <a:pt x="1" y="8806"/>
                    <a:pt x="3141" y="11946"/>
                  </a:cubicBezTo>
                  <a:lnTo>
                    <a:pt x="7111" y="15916"/>
                  </a:lnTo>
                  <a:lnTo>
                    <a:pt x="11081" y="11946"/>
                  </a:lnTo>
                  <a:cubicBezTo>
                    <a:pt x="12910" y="10117"/>
                    <a:pt x="13668" y="7610"/>
                    <a:pt x="13365" y="5219"/>
                  </a:cubicBezTo>
                  <a:cubicBezTo>
                    <a:pt x="12481" y="5059"/>
                    <a:pt x="11616" y="4755"/>
                    <a:pt x="10813" y="4327"/>
                  </a:cubicBezTo>
                  <a:lnTo>
                    <a:pt x="10813" y="4327"/>
                  </a:lnTo>
                  <a:cubicBezTo>
                    <a:pt x="11536" y="6352"/>
                    <a:pt x="11081" y="8707"/>
                    <a:pt x="9466" y="10331"/>
                  </a:cubicBezTo>
                  <a:lnTo>
                    <a:pt x="7111" y="12686"/>
                  </a:lnTo>
                  <a:lnTo>
                    <a:pt x="4756" y="10331"/>
                  </a:lnTo>
                  <a:cubicBezTo>
                    <a:pt x="2517" y="8083"/>
                    <a:pt x="2517" y="4434"/>
                    <a:pt x="4756" y="2195"/>
                  </a:cubicBezTo>
                  <a:lnTo>
                    <a:pt x="6950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8" name="Google Shape;38;p3"/>
            <p:cNvSpPr/>
            <p:nvPr/>
          </p:nvSpPr>
          <p:spPr>
            <a:xfrm>
              <a:off x="2399025" y="3170925"/>
              <a:ext cx="341700" cy="396575"/>
            </a:xfrm>
            <a:custGeom>
              <a:avLst/>
              <a:gdLst/>
              <a:ahLst/>
              <a:cxnLst/>
              <a:rect l="l" t="t" r="r" b="b"/>
              <a:pathLst>
                <a:path w="13668" h="15863" extrusionOk="0">
                  <a:moveTo>
                    <a:pt x="6566" y="1"/>
                  </a:moveTo>
                  <a:lnTo>
                    <a:pt x="2596" y="3971"/>
                  </a:lnTo>
                  <a:cubicBezTo>
                    <a:pt x="758" y="5800"/>
                    <a:pt x="0" y="8306"/>
                    <a:pt x="312" y="10697"/>
                  </a:cubicBezTo>
                  <a:cubicBezTo>
                    <a:pt x="1195" y="10858"/>
                    <a:pt x="2052" y="11161"/>
                    <a:pt x="2864" y="11589"/>
                  </a:cubicBezTo>
                  <a:cubicBezTo>
                    <a:pt x="2141" y="9564"/>
                    <a:pt x="2587" y="7209"/>
                    <a:pt x="4211" y="5586"/>
                  </a:cubicBezTo>
                  <a:lnTo>
                    <a:pt x="6566" y="3230"/>
                  </a:lnTo>
                  <a:lnTo>
                    <a:pt x="8912" y="5586"/>
                  </a:lnTo>
                  <a:cubicBezTo>
                    <a:pt x="11160" y="7825"/>
                    <a:pt x="11160" y="11482"/>
                    <a:pt x="8912" y="13721"/>
                  </a:cubicBezTo>
                  <a:lnTo>
                    <a:pt x="6771" y="15862"/>
                  </a:lnTo>
                  <a:lnTo>
                    <a:pt x="9251" y="15862"/>
                  </a:lnTo>
                  <a:cubicBezTo>
                    <a:pt x="9733" y="15862"/>
                    <a:pt x="10197" y="15675"/>
                    <a:pt x="10536" y="15336"/>
                  </a:cubicBezTo>
                  <a:cubicBezTo>
                    <a:pt x="13667" y="12205"/>
                    <a:pt x="13667" y="7102"/>
                    <a:pt x="10536" y="3971"/>
                  </a:cubicBezTo>
                  <a:lnTo>
                    <a:pt x="6566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39" name="Google Shape;39;p3"/>
            <p:cNvSpPr/>
            <p:nvPr/>
          </p:nvSpPr>
          <p:spPr>
            <a:xfrm>
              <a:off x="2120900" y="3455075"/>
              <a:ext cx="436925" cy="316275"/>
            </a:xfrm>
            <a:custGeom>
              <a:avLst/>
              <a:gdLst/>
              <a:ahLst/>
              <a:cxnLst/>
              <a:rect l="l" t="t" r="r" b="b"/>
              <a:pathLst>
                <a:path w="17477" h="12651" extrusionOk="0">
                  <a:moveTo>
                    <a:pt x="9653" y="0"/>
                  </a:moveTo>
                  <a:cubicBezTo>
                    <a:pt x="7503" y="0"/>
                    <a:pt x="5487" y="839"/>
                    <a:pt x="3970" y="2355"/>
                  </a:cubicBezTo>
                  <a:lnTo>
                    <a:pt x="0" y="6325"/>
                  </a:lnTo>
                  <a:lnTo>
                    <a:pt x="3970" y="10295"/>
                  </a:lnTo>
                  <a:cubicBezTo>
                    <a:pt x="5487" y="11812"/>
                    <a:pt x="7503" y="12650"/>
                    <a:pt x="9653" y="12650"/>
                  </a:cubicBezTo>
                  <a:cubicBezTo>
                    <a:pt x="10037" y="12650"/>
                    <a:pt x="10420" y="12624"/>
                    <a:pt x="10795" y="12570"/>
                  </a:cubicBezTo>
                  <a:cubicBezTo>
                    <a:pt x="10982" y="11660"/>
                    <a:pt x="11312" y="10777"/>
                    <a:pt x="11785" y="9956"/>
                  </a:cubicBezTo>
                  <a:lnTo>
                    <a:pt x="11785" y="9956"/>
                  </a:lnTo>
                  <a:cubicBezTo>
                    <a:pt x="11116" y="10224"/>
                    <a:pt x="10393" y="10367"/>
                    <a:pt x="9653" y="10367"/>
                  </a:cubicBezTo>
                  <a:cubicBezTo>
                    <a:pt x="8119" y="10367"/>
                    <a:pt x="6673" y="9760"/>
                    <a:pt x="5585" y="8680"/>
                  </a:cubicBezTo>
                  <a:lnTo>
                    <a:pt x="3230" y="6325"/>
                  </a:lnTo>
                  <a:lnTo>
                    <a:pt x="5585" y="3970"/>
                  </a:lnTo>
                  <a:cubicBezTo>
                    <a:pt x="6663" y="2892"/>
                    <a:pt x="8095" y="2290"/>
                    <a:pt x="9627" y="2290"/>
                  </a:cubicBezTo>
                  <a:cubicBezTo>
                    <a:pt x="9692" y="2290"/>
                    <a:pt x="9757" y="2291"/>
                    <a:pt x="9823" y="2293"/>
                  </a:cubicBezTo>
                  <a:cubicBezTo>
                    <a:pt x="11312" y="2329"/>
                    <a:pt x="12722" y="2971"/>
                    <a:pt x="13775" y="4024"/>
                  </a:cubicBezTo>
                  <a:cubicBezTo>
                    <a:pt x="14078" y="4327"/>
                    <a:pt x="14488" y="4496"/>
                    <a:pt x="14925" y="4496"/>
                  </a:cubicBezTo>
                  <a:lnTo>
                    <a:pt x="17477" y="4496"/>
                  </a:lnTo>
                  <a:lnTo>
                    <a:pt x="15336" y="2355"/>
                  </a:lnTo>
                  <a:cubicBezTo>
                    <a:pt x="13819" y="839"/>
                    <a:pt x="11803" y="0"/>
                    <a:pt x="9653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0" name="Google Shape;40;p3"/>
            <p:cNvSpPr/>
            <p:nvPr/>
          </p:nvSpPr>
          <p:spPr>
            <a:xfrm>
              <a:off x="2566950" y="3455075"/>
              <a:ext cx="438500" cy="316275"/>
            </a:xfrm>
            <a:custGeom>
              <a:avLst/>
              <a:gdLst/>
              <a:ahLst/>
              <a:cxnLst/>
              <a:rect l="l" t="t" r="r" b="b"/>
              <a:pathLst>
                <a:path w="17540" h="12651" extrusionOk="0">
                  <a:moveTo>
                    <a:pt x="7887" y="0"/>
                  </a:moveTo>
                  <a:cubicBezTo>
                    <a:pt x="7494" y="0"/>
                    <a:pt x="7120" y="27"/>
                    <a:pt x="6745" y="81"/>
                  </a:cubicBezTo>
                  <a:cubicBezTo>
                    <a:pt x="6558" y="991"/>
                    <a:pt x="6227" y="1874"/>
                    <a:pt x="5746" y="2694"/>
                  </a:cubicBezTo>
                  <a:cubicBezTo>
                    <a:pt x="6424" y="2427"/>
                    <a:pt x="7164" y="2284"/>
                    <a:pt x="7914" y="2284"/>
                  </a:cubicBezTo>
                  <a:cubicBezTo>
                    <a:pt x="9457" y="2293"/>
                    <a:pt x="10920" y="2944"/>
                    <a:pt x="12008" y="4033"/>
                  </a:cubicBezTo>
                  <a:lnTo>
                    <a:pt x="14301" y="6325"/>
                  </a:lnTo>
                  <a:lnTo>
                    <a:pt x="11955" y="8680"/>
                  </a:lnTo>
                  <a:cubicBezTo>
                    <a:pt x="10861" y="9765"/>
                    <a:pt x="9419" y="10360"/>
                    <a:pt x="7884" y="10360"/>
                  </a:cubicBezTo>
                  <a:cubicBezTo>
                    <a:pt x="7828" y="10360"/>
                    <a:pt x="7773" y="10359"/>
                    <a:pt x="7717" y="10358"/>
                  </a:cubicBezTo>
                  <a:cubicBezTo>
                    <a:pt x="6227" y="10322"/>
                    <a:pt x="4818" y="9680"/>
                    <a:pt x="3765" y="8627"/>
                  </a:cubicBezTo>
                  <a:cubicBezTo>
                    <a:pt x="3426" y="8288"/>
                    <a:pt x="2971" y="8101"/>
                    <a:pt x="2490" y="8101"/>
                  </a:cubicBezTo>
                  <a:lnTo>
                    <a:pt x="1" y="8101"/>
                  </a:lnTo>
                  <a:lnTo>
                    <a:pt x="2195" y="10295"/>
                  </a:lnTo>
                  <a:cubicBezTo>
                    <a:pt x="3721" y="11812"/>
                    <a:pt x="5737" y="12650"/>
                    <a:pt x="7887" y="12650"/>
                  </a:cubicBezTo>
                  <a:cubicBezTo>
                    <a:pt x="10028" y="12650"/>
                    <a:pt x="12053" y="11812"/>
                    <a:pt x="13569" y="10295"/>
                  </a:cubicBezTo>
                  <a:lnTo>
                    <a:pt x="17539" y="6325"/>
                  </a:lnTo>
                  <a:lnTo>
                    <a:pt x="13569" y="2355"/>
                  </a:lnTo>
                  <a:cubicBezTo>
                    <a:pt x="12053" y="839"/>
                    <a:pt x="10028" y="0"/>
                    <a:pt x="788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1" name="Google Shape;41;p3"/>
            <p:cNvSpPr/>
            <p:nvPr/>
          </p:nvSpPr>
          <p:spPr>
            <a:xfrm>
              <a:off x="2996050" y="3583975"/>
              <a:ext cx="111550" cy="57125"/>
            </a:xfrm>
            <a:custGeom>
              <a:avLst/>
              <a:gdLst/>
              <a:ahLst/>
              <a:cxnLst/>
              <a:rect l="l" t="t" r="r" b="b"/>
              <a:pathLst>
                <a:path w="4462" h="2285" extrusionOk="0">
                  <a:moveTo>
                    <a:pt x="1" y="1"/>
                  </a:moveTo>
                  <a:lnTo>
                    <a:pt x="1143" y="1143"/>
                  </a:lnTo>
                  <a:lnTo>
                    <a:pt x="1" y="2284"/>
                  </a:lnTo>
                  <a:lnTo>
                    <a:pt x="4461" y="2284"/>
                  </a:lnTo>
                  <a:lnTo>
                    <a:pt x="4461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2" name="Google Shape;42;p3"/>
            <p:cNvSpPr/>
            <p:nvPr/>
          </p:nvSpPr>
          <p:spPr>
            <a:xfrm>
              <a:off x="2224825" y="3583975"/>
              <a:ext cx="676700" cy="57125"/>
            </a:xfrm>
            <a:custGeom>
              <a:avLst/>
              <a:gdLst/>
              <a:ahLst/>
              <a:cxnLst/>
              <a:rect l="l" t="t" r="r" b="b"/>
              <a:pathLst>
                <a:path w="27068" h="2285" extrusionOk="0">
                  <a:moveTo>
                    <a:pt x="1143" y="1"/>
                  </a:moveTo>
                  <a:lnTo>
                    <a:pt x="1" y="1143"/>
                  </a:lnTo>
                  <a:lnTo>
                    <a:pt x="1143" y="2284"/>
                  </a:lnTo>
                  <a:lnTo>
                    <a:pt x="25925" y="2284"/>
                  </a:lnTo>
                  <a:lnTo>
                    <a:pt x="27067" y="1143"/>
                  </a:lnTo>
                  <a:lnTo>
                    <a:pt x="2592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43" name="Google Shape;43;p3"/>
            <p:cNvSpPr/>
            <p:nvPr/>
          </p:nvSpPr>
          <p:spPr>
            <a:xfrm>
              <a:off x="2017650" y="3583975"/>
              <a:ext cx="114425" cy="57125"/>
            </a:xfrm>
            <a:custGeom>
              <a:avLst/>
              <a:gdLst/>
              <a:ahLst/>
              <a:cxnLst/>
              <a:rect l="l" t="t" r="r" b="b"/>
              <a:pathLst>
                <a:path w="4577" h="2285" extrusionOk="0">
                  <a:moveTo>
                    <a:pt x="0" y="1"/>
                  </a:moveTo>
                  <a:lnTo>
                    <a:pt x="0" y="2284"/>
                  </a:lnTo>
                  <a:lnTo>
                    <a:pt x="4577" y="2284"/>
                  </a:lnTo>
                  <a:lnTo>
                    <a:pt x="3435" y="1143"/>
                  </a:lnTo>
                  <a:lnTo>
                    <a:pt x="4577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44" name="Google Shape;44;p3"/>
          <p:cNvSpPr txBox="1"/>
          <p:nvPr/>
        </p:nvSpPr>
        <p:spPr>
          <a:xfrm>
            <a:off x="10070200" y="5252534"/>
            <a:ext cx="19580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  <a:endParaRPr sz="1200" b="1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45" name="Google Shape;45;p3"/>
          <p:cNvSpPr/>
          <p:nvPr/>
        </p:nvSpPr>
        <p:spPr>
          <a:xfrm>
            <a:off x="9717167" y="-200"/>
            <a:ext cx="2474800" cy="4144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</p:spTree>
    <p:extLst>
      <p:ext uri="{BB962C8B-B14F-4D97-AF65-F5344CB8AC3E}">
        <p14:creationId xmlns:p14="http://schemas.microsoft.com/office/powerpoint/2010/main" val="3106784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02 1">
  <p:cSld name="Capa 02 1">
    <p:bg>
      <p:bgPr>
        <a:solidFill>
          <a:srgbClr val="EAEAEA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48" name="Google Shape;48;p4"/>
          <p:cNvSpPr/>
          <p:nvPr/>
        </p:nvSpPr>
        <p:spPr>
          <a:xfrm>
            <a:off x="0" y="-200"/>
            <a:ext cx="97172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49" name="Google Shape;49;p4"/>
          <p:cNvSpPr/>
          <p:nvPr/>
        </p:nvSpPr>
        <p:spPr>
          <a:xfrm>
            <a:off x="9717167" y="4143834"/>
            <a:ext cx="2474800" cy="271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50" name="Google Shape;50;p4"/>
          <p:cNvSpPr txBox="1"/>
          <p:nvPr/>
        </p:nvSpPr>
        <p:spPr>
          <a:xfrm>
            <a:off x="10070200" y="5252534"/>
            <a:ext cx="19580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  <a:endParaRPr sz="1200" b="1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9717167" y="-200"/>
            <a:ext cx="2474800" cy="4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52" name="Google Shape;52;p4"/>
          <p:cNvGrpSpPr/>
          <p:nvPr/>
        </p:nvGrpSpPr>
        <p:grpSpPr>
          <a:xfrm>
            <a:off x="907508" y="2688590"/>
            <a:ext cx="5422462" cy="1314678"/>
            <a:chOff x="2017650" y="3170925"/>
            <a:chExt cx="3648050" cy="884550"/>
          </a:xfrm>
        </p:grpSpPr>
        <p:sp>
          <p:nvSpPr>
            <p:cNvPr id="53" name="Google Shape;53;p4"/>
            <p:cNvSpPr/>
            <p:nvPr/>
          </p:nvSpPr>
          <p:spPr>
            <a:xfrm>
              <a:off x="36553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37" y="5425"/>
                    <a:pt x="1258" y="6718"/>
                  </a:cubicBezTo>
                  <a:cubicBezTo>
                    <a:pt x="1758" y="7503"/>
                    <a:pt x="2373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26" y="12553"/>
                    <a:pt x="4746" y="11634"/>
                  </a:cubicBezTo>
                  <a:cubicBezTo>
                    <a:pt x="5531" y="10751"/>
                    <a:pt x="6575" y="10322"/>
                    <a:pt x="7931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37" y="12553"/>
                    <a:pt x="12329" y="13784"/>
                    <a:pt x="12329" y="15381"/>
                  </a:cubicBezTo>
                  <a:lnTo>
                    <a:pt x="12329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0" y="9858"/>
                    <a:pt x="13516" y="9198"/>
                    <a:pt x="12766" y="8672"/>
                  </a:cubicBezTo>
                  <a:cubicBezTo>
                    <a:pt x="13516" y="8155"/>
                    <a:pt x="14140" y="7503"/>
                    <a:pt x="14631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29" y="1"/>
                  </a:lnTo>
                  <a:lnTo>
                    <a:pt x="12329" y="2017"/>
                  </a:lnTo>
                  <a:cubicBezTo>
                    <a:pt x="12329" y="3596"/>
                    <a:pt x="11937" y="4809"/>
                    <a:pt x="11116" y="5719"/>
                  </a:cubicBezTo>
                  <a:cubicBezTo>
                    <a:pt x="10322" y="6593"/>
                    <a:pt x="9278" y="7022"/>
                    <a:pt x="7931" y="7022"/>
                  </a:cubicBezTo>
                  <a:cubicBezTo>
                    <a:pt x="6584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41125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46" y="5425"/>
                    <a:pt x="1267" y="6718"/>
                  </a:cubicBezTo>
                  <a:cubicBezTo>
                    <a:pt x="1758" y="7503"/>
                    <a:pt x="2382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35" y="12553"/>
                    <a:pt x="4746" y="11634"/>
                  </a:cubicBezTo>
                  <a:cubicBezTo>
                    <a:pt x="5531" y="10751"/>
                    <a:pt x="6575" y="10322"/>
                    <a:pt x="7940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46" y="12553"/>
                    <a:pt x="12338" y="13784"/>
                    <a:pt x="12338" y="15381"/>
                  </a:cubicBezTo>
                  <a:lnTo>
                    <a:pt x="12338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9" y="9858"/>
                    <a:pt x="13525" y="9198"/>
                    <a:pt x="12775" y="8672"/>
                  </a:cubicBezTo>
                  <a:cubicBezTo>
                    <a:pt x="13516" y="8155"/>
                    <a:pt x="14140" y="7503"/>
                    <a:pt x="14640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38" y="1"/>
                  </a:lnTo>
                  <a:lnTo>
                    <a:pt x="12338" y="2017"/>
                  </a:lnTo>
                  <a:cubicBezTo>
                    <a:pt x="12338" y="3596"/>
                    <a:pt x="11937" y="4809"/>
                    <a:pt x="11116" y="5719"/>
                  </a:cubicBezTo>
                  <a:cubicBezTo>
                    <a:pt x="10322" y="6593"/>
                    <a:pt x="9287" y="7022"/>
                    <a:pt x="7940" y="7022"/>
                  </a:cubicBezTo>
                  <a:cubicBezTo>
                    <a:pt x="6593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4906725" y="3391725"/>
              <a:ext cx="404150" cy="441625"/>
            </a:xfrm>
            <a:custGeom>
              <a:avLst/>
              <a:gdLst/>
              <a:ahLst/>
              <a:cxnLst/>
              <a:rect l="l" t="t" r="r" b="b"/>
              <a:pathLst>
                <a:path w="16166" h="17665" extrusionOk="0">
                  <a:moveTo>
                    <a:pt x="0" y="1"/>
                  </a:moveTo>
                  <a:lnTo>
                    <a:pt x="0" y="3248"/>
                  </a:lnTo>
                  <a:lnTo>
                    <a:pt x="6370" y="3248"/>
                  </a:lnTo>
                  <a:lnTo>
                    <a:pt x="6370" y="17664"/>
                  </a:lnTo>
                  <a:lnTo>
                    <a:pt x="9796" y="17664"/>
                  </a:lnTo>
                  <a:lnTo>
                    <a:pt x="9796" y="3248"/>
                  </a:lnTo>
                  <a:lnTo>
                    <a:pt x="16165" y="3248"/>
                  </a:lnTo>
                  <a:lnTo>
                    <a:pt x="161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3265025" y="3391725"/>
              <a:ext cx="330325" cy="441625"/>
            </a:xfrm>
            <a:custGeom>
              <a:avLst/>
              <a:gdLst/>
              <a:ahLst/>
              <a:cxnLst/>
              <a:rect l="l" t="t" r="r" b="b"/>
              <a:pathLst>
                <a:path w="13213" h="17665" extrusionOk="0">
                  <a:moveTo>
                    <a:pt x="0" y="1"/>
                  </a:moveTo>
                  <a:lnTo>
                    <a:pt x="0" y="17664"/>
                  </a:lnTo>
                  <a:lnTo>
                    <a:pt x="13034" y="17664"/>
                  </a:lnTo>
                  <a:lnTo>
                    <a:pt x="13034" y="14417"/>
                  </a:lnTo>
                  <a:lnTo>
                    <a:pt x="3426" y="14417"/>
                  </a:lnTo>
                  <a:lnTo>
                    <a:pt x="3426" y="10242"/>
                  </a:lnTo>
                  <a:lnTo>
                    <a:pt x="9376" y="10242"/>
                  </a:lnTo>
                  <a:lnTo>
                    <a:pt x="9376" y="6995"/>
                  </a:lnTo>
                  <a:lnTo>
                    <a:pt x="3426" y="6995"/>
                  </a:lnTo>
                  <a:lnTo>
                    <a:pt x="3426" y="3248"/>
                  </a:lnTo>
                  <a:lnTo>
                    <a:pt x="13213" y="3248"/>
                  </a:lnTo>
                  <a:lnTo>
                    <a:pt x="13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4550550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89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89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06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5231675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98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98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15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2385400" y="3657575"/>
              <a:ext cx="341700" cy="397900"/>
            </a:xfrm>
            <a:custGeom>
              <a:avLst/>
              <a:gdLst/>
              <a:ahLst/>
              <a:cxnLst/>
              <a:rect l="l" t="t" r="r" b="b"/>
              <a:pathLst>
                <a:path w="13668" h="15916" extrusionOk="0">
                  <a:moveTo>
                    <a:pt x="4542" y="1"/>
                  </a:moveTo>
                  <a:cubicBezTo>
                    <a:pt x="4015" y="1"/>
                    <a:pt x="3507" y="206"/>
                    <a:pt x="3141" y="580"/>
                  </a:cubicBezTo>
                  <a:cubicBezTo>
                    <a:pt x="1" y="3721"/>
                    <a:pt x="1" y="8806"/>
                    <a:pt x="3141" y="11946"/>
                  </a:cubicBezTo>
                  <a:lnTo>
                    <a:pt x="7111" y="15916"/>
                  </a:lnTo>
                  <a:lnTo>
                    <a:pt x="11081" y="11946"/>
                  </a:lnTo>
                  <a:cubicBezTo>
                    <a:pt x="12910" y="10117"/>
                    <a:pt x="13668" y="7610"/>
                    <a:pt x="13365" y="5219"/>
                  </a:cubicBezTo>
                  <a:cubicBezTo>
                    <a:pt x="12481" y="5059"/>
                    <a:pt x="11616" y="4755"/>
                    <a:pt x="10813" y="4327"/>
                  </a:cubicBezTo>
                  <a:lnTo>
                    <a:pt x="10813" y="4327"/>
                  </a:lnTo>
                  <a:cubicBezTo>
                    <a:pt x="11536" y="6352"/>
                    <a:pt x="11081" y="8707"/>
                    <a:pt x="9466" y="10331"/>
                  </a:cubicBezTo>
                  <a:lnTo>
                    <a:pt x="7111" y="12686"/>
                  </a:lnTo>
                  <a:lnTo>
                    <a:pt x="4756" y="10331"/>
                  </a:lnTo>
                  <a:cubicBezTo>
                    <a:pt x="2517" y="8083"/>
                    <a:pt x="2517" y="4434"/>
                    <a:pt x="4756" y="2195"/>
                  </a:cubicBezTo>
                  <a:lnTo>
                    <a:pt x="69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2399025" y="3170925"/>
              <a:ext cx="341700" cy="396575"/>
            </a:xfrm>
            <a:custGeom>
              <a:avLst/>
              <a:gdLst/>
              <a:ahLst/>
              <a:cxnLst/>
              <a:rect l="l" t="t" r="r" b="b"/>
              <a:pathLst>
                <a:path w="13668" h="15863" extrusionOk="0">
                  <a:moveTo>
                    <a:pt x="6566" y="1"/>
                  </a:moveTo>
                  <a:lnTo>
                    <a:pt x="2596" y="3971"/>
                  </a:lnTo>
                  <a:cubicBezTo>
                    <a:pt x="758" y="5800"/>
                    <a:pt x="0" y="8306"/>
                    <a:pt x="312" y="10697"/>
                  </a:cubicBezTo>
                  <a:cubicBezTo>
                    <a:pt x="1195" y="10858"/>
                    <a:pt x="2052" y="11161"/>
                    <a:pt x="2864" y="11589"/>
                  </a:cubicBezTo>
                  <a:cubicBezTo>
                    <a:pt x="2141" y="9564"/>
                    <a:pt x="2587" y="7209"/>
                    <a:pt x="4211" y="5586"/>
                  </a:cubicBezTo>
                  <a:lnTo>
                    <a:pt x="6566" y="3230"/>
                  </a:lnTo>
                  <a:lnTo>
                    <a:pt x="8912" y="5586"/>
                  </a:lnTo>
                  <a:cubicBezTo>
                    <a:pt x="11160" y="7825"/>
                    <a:pt x="11160" y="11482"/>
                    <a:pt x="8912" y="13721"/>
                  </a:cubicBezTo>
                  <a:lnTo>
                    <a:pt x="6771" y="15862"/>
                  </a:lnTo>
                  <a:lnTo>
                    <a:pt x="9251" y="15862"/>
                  </a:lnTo>
                  <a:cubicBezTo>
                    <a:pt x="9733" y="15862"/>
                    <a:pt x="10197" y="15675"/>
                    <a:pt x="10536" y="15336"/>
                  </a:cubicBezTo>
                  <a:cubicBezTo>
                    <a:pt x="13667" y="12205"/>
                    <a:pt x="13667" y="7102"/>
                    <a:pt x="10536" y="3971"/>
                  </a:cubicBezTo>
                  <a:lnTo>
                    <a:pt x="65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2120900" y="3455075"/>
              <a:ext cx="436925" cy="316275"/>
            </a:xfrm>
            <a:custGeom>
              <a:avLst/>
              <a:gdLst/>
              <a:ahLst/>
              <a:cxnLst/>
              <a:rect l="l" t="t" r="r" b="b"/>
              <a:pathLst>
                <a:path w="17477" h="12651" extrusionOk="0">
                  <a:moveTo>
                    <a:pt x="9653" y="0"/>
                  </a:moveTo>
                  <a:cubicBezTo>
                    <a:pt x="7503" y="0"/>
                    <a:pt x="5487" y="839"/>
                    <a:pt x="3970" y="2355"/>
                  </a:cubicBezTo>
                  <a:lnTo>
                    <a:pt x="0" y="6325"/>
                  </a:lnTo>
                  <a:lnTo>
                    <a:pt x="3970" y="10295"/>
                  </a:lnTo>
                  <a:cubicBezTo>
                    <a:pt x="5487" y="11812"/>
                    <a:pt x="7503" y="12650"/>
                    <a:pt x="9653" y="12650"/>
                  </a:cubicBezTo>
                  <a:cubicBezTo>
                    <a:pt x="10037" y="12650"/>
                    <a:pt x="10420" y="12624"/>
                    <a:pt x="10795" y="12570"/>
                  </a:cubicBezTo>
                  <a:cubicBezTo>
                    <a:pt x="10982" y="11660"/>
                    <a:pt x="11312" y="10777"/>
                    <a:pt x="11785" y="9956"/>
                  </a:cubicBezTo>
                  <a:lnTo>
                    <a:pt x="11785" y="9956"/>
                  </a:lnTo>
                  <a:cubicBezTo>
                    <a:pt x="11116" y="10224"/>
                    <a:pt x="10393" y="10367"/>
                    <a:pt x="9653" y="10367"/>
                  </a:cubicBezTo>
                  <a:cubicBezTo>
                    <a:pt x="8119" y="10367"/>
                    <a:pt x="6673" y="9760"/>
                    <a:pt x="5585" y="8680"/>
                  </a:cubicBezTo>
                  <a:lnTo>
                    <a:pt x="3230" y="6325"/>
                  </a:lnTo>
                  <a:lnTo>
                    <a:pt x="5585" y="3970"/>
                  </a:lnTo>
                  <a:cubicBezTo>
                    <a:pt x="6663" y="2892"/>
                    <a:pt x="8095" y="2290"/>
                    <a:pt x="9627" y="2290"/>
                  </a:cubicBezTo>
                  <a:cubicBezTo>
                    <a:pt x="9692" y="2290"/>
                    <a:pt x="9757" y="2291"/>
                    <a:pt x="9823" y="2293"/>
                  </a:cubicBezTo>
                  <a:cubicBezTo>
                    <a:pt x="11312" y="2329"/>
                    <a:pt x="12722" y="2971"/>
                    <a:pt x="13775" y="4024"/>
                  </a:cubicBezTo>
                  <a:cubicBezTo>
                    <a:pt x="14078" y="4327"/>
                    <a:pt x="14488" y="4496"/>
                    <a:pt x="14925" y="4496"/>
                  </a:cubicBezTo>
                  <a:lnTo>
                    <a:pt x="17477" y="4496"/>
                  </a:lnTo>
                  <a:lnTo>
                    <a:pt x="15336" y="2355"/>
                  </a:lnTo>
                  <a:cubicBezTo>
                    <a:pt x="13819" y="839"/>
                    <a:pt x="11803" y="0"/>
                    <a:pt x="9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2566950" y="3455075"/>
              <a:ext cx="438500" cy="316275"/>
            </a:xfrm>
            <a:custGeom>
              <a:avLst/>
              <a:gdLst/>
              <a:ahLst/>
              <a:cxnLst/>
              <a:rect l="l" t="t" r="r" b="b"/>
              <a:pathLst>
                <a:path w="17540" h="12651" extrusionOk="0">
                  <a:moveTo>
                    <a:pt x="7887" y="0"/>
                  </a:moveTo>
                  <a:cubicBezTo>
                    <a:pt x="7494" y="0"/>
                    <a:pt x="7120" y="27"/>
                    <a:pt x="6745" y="81"/>
                  </a:cubicBezTo>
                  <a:cubicBezTo>
                    <a:pt x="6558" y="991"/>
                    <a:pt x="6227" y="1874"/>
                    <a:pt x="5746" y="2694"/>
                  </a:cubicBezTo>
                  <a:cubicBezTo>
                    <a:pt x="6424" y="2427"/>
                    <a:pt x="7164" y="2284"/>
                    <a:pt x="7914" y="2284"/>
                  </a:cubicBezTo>
                  <a:cubicBezTo>
                    <a:pt x="9457" y="2293"/>
                    <a:pt x="10920" y="2944"/>
                    <a:pt x="12008" y="4033"/>
                  </a:cubicBezTo>
                  <a:lnTo>
                    <a:pt x="14301" y="6325"/>
                  </a:lnTo>
                  <a:lnTo>
                    <a:pt x="11955" y="8680"/>
                  </a:lnTo>
                  <a:cubicBezTo>
                    <a:pt x="10861" y="9765"/>
                    <a:pt x="9419" y="10360"/>
                    <a:pt x="7884" y="10360"/>
                  </a:cubicBezTo>
                  <a:cubicBezTo>
                    <a:pt x="7828" y="10360"/>
                    <a:pt x="7773" y="10359"/>
                    <a:pt x="7717" y="10358"/>
                  </a:cubicBezTo>
                  <a:cubicBezTo>
                    <a:pt x="6227" y="10322"/>
                    <a:pt x="4818" y="9680"/>
                    <a:pt x="3765" y="8627"/>
                  </a:cubicBezTo>
                  <a:cubicBezTo>
                    <a:pt x="3426" y="8288"/>
                    <a:pt x="2971" y="8101"/>
                    <a:pt x="2490" y="8101"/>
                  </a:cubicBezTo>
                  <a:lnTo>
                    <a:pt x="1" y="8101"/>
                  </a:lnTo>
                  <a:lnTo>
                    <a:pt x="2195" y="10295"/>
                  </a:lnTo>
                  <a:cubicBezTo>
                    <a:pt x="3721" y="11812"/>
                    <a:pt x="5737" y="12650"/>
                    <a:pt x="7887" y="12650"/>
                  </a:cubicBezTo>
                  <a:cubicBezTo>
                    <a:pt x="10028" y="12650"/>
                    <a:pt x="12053" y="11812"/>
                    <a:pt x="13569" y="10295"/>
                  </a:cubicBezTo>
                  <a:lnTo>
                    <a:pt x="17539" y="6325"/>
                  </a:lnTo>
                  <a:lnTo>
                    <a:pt x="13569" y="2355"/>
                  </a:lnTo>
                  <a:cubicBezTo>
                    <a:pt x="12053" y="839"/>
                    <a:pt x="10028" y="0"/>
                    <a:pt x="7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2996050" y="3583975"/>
              <a:ext cx="111550" cy="57125"/>
            </a:xfrm>
            <a:custGeom>
              <a:avLst/>
              <a:gdLst/>
              <a:ahLst/>
              <a:cxnLst/>
              <a:rect l="l" t="t" r="r" b="b"/>
              <a:pathLst>
                <a:path w="4462" h="2285" extrusionOk="0">
                  <a:moveTo>
                    <a:pt x="1" y="1"/>
                  </a:moveTo>
                  <a:lnTo>
                    <a:pt x="1143" y="1143"/>
                  </a:lnTo>
                  <a:lnTo>
                    <a:pt x="1" y="2284"/>
                  </a:lnTo>
                  <a:lnTo>
                    <a:pt x="4461" y="2284"/>
                  </a:lnTo>
                  <a:lnTo>
                    <a:pt x="44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2224825" y="3583975"/>
              <a:ext cx="676700" cy="57125"/>
            </a:xfrm>
            <a:custGeom>
              <a:avLst/>
              <a:gdLst/>
              <a:ahLst/>
              <a:cxnLst/>
              <a:rect l="l" t="t" r="r" b="b"/>
              <a:pathLst>
                <a:path w="27068" h="2285" extrusionOk="0">
                  <a:moveTo>
                    <a:pt x="1143" y="1"/>
                  </a:moveTo>
                  <a:lnTo>
                    <a:pt x="1" y="1143"/>
                  </a:lnTo>
                  <a:lnTo>
                    <a:pt x="1143" y="2284"/>
                  </a:lnTo>
                  <a:lnTo>
                    <a:pt x="25925" y="2284"/>
                  </a:lnTo>
                  <a:lnTo>
                    <a:pt x="27067" y="1143"/>
                  </a:lnTo>
                  <a:lnTo>
                    <a:pt x="259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2017650" y="3583975"/>
              <a:ext cx="114425" cy="57125"/>
            </a:xfrm>
            <a:custGeom>
              <a:avLst/>
              <a:gdLst/>
              <a:ahLst/>
              <a:cxnLst/>
              <a:rect l="l" t="t" r="r" b="b"/>
              <a:pathLst>
                <a:path w="4577" h="2285" extrusionOk="0">
                  <a:moveTo>
                    <a:pt x="0" y="1"/>
                  </a:moveTo>
                  <a:lnTo>
                    <a:pt x="0" y="2284"/>
                  </a:lnTo>
                  <a:lnTo>
                    <a:pt x="4577" y="2284"/>
                  </a:lnTo>
                  <a:lnTo>
                    <a:pt x="3435" y="1143"/>
                  </a:lnTo>
                  <a:lnTo>
                    <a:pt x="45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grpSp>
        <p:nvGrpSpPr>
          <p:cNvPr id="66" name="Google Shape;66;p4"/>
          <p:cNvGrpSpPr/>
          <p:nvPr/>
        </p:nvGrpSpPr>
        <p:grpSpPr>
          <a:xfrm>
            <a:off x="908528" y="2688600"/>
            <a:ext cx="5420426" cy="1314676"/>
            <a:chOff x="2017650" y="1899025"/>
            <a:chExt cx="3664100" cy="888775"/>
          </a:xfrm>
        </p:grpSpPr>
        <p:sp>
          <p:nvSpPr>
            <p:cNvPr id="67" name="Google Shape;67;p4"/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3661775" y="2120925"/>
              <a:ext cx="399475" cy="443625"/>
            </a:xfrm>
            <a:custGeom>
              <a:avLst/>
              <a:gdLst/>
              <a:ahLst/>
              <a:cxnLst/>
              <a:rect l="l" t="t" r="r" b="b"/>
              <a:pathLst>
                <a:path w="15979" h="17745" extrusionOk="0">
                  <a:moveTo>
                    <a:pt x="1" y="1"/>
                  </a:moveTo>
                  <a:lnTo>
                    <a:pt x="1" y="2035"/>
                  </a:lnTo>
                  <a:cubicBezTo>
                    <a:pt x="28" y="3864"/>
                    <a:pt x="447" y="5452"/>
                    <a:pt x="1277" y="6745"/>
                  </a:cubicBezTo>
                  <a:cubicBezTo>
                    <a:pt x="1776" y="7539"/>
                    <a:pt x="2392" y="8190"/>
                    <a:pt x="3132" y="8717"/>
                  </a:cubicBezTo>
                  <a:cubicBezTo>
                    <a:pt x="2392" y="9243"/>
                    <a:pt x="1767" y="9912"/>
                    <a:pt x="1259" y="10706"/>
                  </a:cubicBezTo>
                  <a:cubicBezTo>
                    <a:pt x="429" y="12026"/>
                    <a:pt x="1" y="13623"/>
                    <a:pt x="1" y="15452"/>
                  </a:cubicBezTo>
                  <a:lnTo>
                    <a:pt x="1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3" y="12615"/>
                    <a:pt x="4774" y="11696"/>
                  </a:cubicBezTo>
                  <a:cubicBezTo>
                    <a:pt x="5559" y="10804"/>
                    <a:pt x="6611" y="10367"/>
                    <a:pt x="7976" y="10367"/>
                  </a:cubicBezTo>
                  <a:cubicBezTo>
                    <a:pt x="9350" y="10367"/>
                    <a:pt x="10394" y="10804"/>
                    <a:pt x="11179" y="11696"/>
                  </a:cubicBezTo>
                  <a:cubicBezTo>
                    <a:pt x="12000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9" y="17745"/>
                  </a:lnTo>
                  <a:lnTo>
                    <a:pt x="15979" y="15452"/>
                  </a:lnTo>
                  <a:cubicBezTo>
                    <a:pt x="15979" y="13623"/>
                    <a:pt x="15559" y="12026"/>
                    <a:pt x="14721" y="10706"/>
                  </a:cubicBezTo>
                  <a:cubicBezTo>
                    <a:pt x="14221" y="9912"/>
                    <a:pt x="13588" y="9243"/>
                    <a:pt x="12838" y="8717"/>
                  </a:cubicBezTo>
                  <a:cubicBezTo>
                    <a:pt x="13588" y="8190"/>
                    <a:pt x="14212" y="7539"/>
                    <a:pt x="14712" y="6745"/>
                  </a:cubicBezTo>
                  <a:cubicBezTo>
                    <a:pt x="15533" y="5452"/>
                    <a:pt x="15961" y="3864"/>
                    <a:pt x="15979" y="2026"/>
                  </a:cubicBezTo>
                  <a:lnTo>
                    <a:pt x="15979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2000" y="4827"/>
                    <a:pt x="11179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6" y="6629"/>
                    <a:pt x="4792" y="5755"/>
                  </a:cubicBezTo>
                  <a:cubicBezTo>
                    <a:pt x="3980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4121225" y="2120925"/>
              <a:ext cx="399450" cy="443625"/>
            </a:xfrm>
            <a:custGeom>
              <a:avLst/>
              <a:gdLst/>
              <a:ahLst/>
              <a:cxnLst/>
              <a:rect l="l" t="t" r="r" b="b"/>
              <a:pathLst>
                <a:path w="15978" h="17745" extrusionOk="0">
                  <a:moveTo>
                    <a:pt x="0" y="1"/>
                  </a:moveTo>
                  <a:lnTo>
                    <a:pt x="0" y="2035"/>
                  </a:lnTo>
                  <a:cubicBezTo>
                    <a:pt x="27" y="3864"/>
                    <a:pt x="446" y="5452"/>
                    <a:pt x="1276" y="6745"/>
                  </a:cubicBezTo>
                  <a:cubicBezTo>
                    <a:pt x="1776" y="7539"/>
                    <a:pt x="2391" y="8190"/>
                    <a:pt x="3132" y="8717"/>
                  </a:cubicBezTo>
                  <a:cubicBezTo>
                    <a:pt x="2391" y="9243"/>
                    <a:pt x="1767" y="9912"/>
                    <a:pt x="1258" y="10706"/>
                  </a:cubicBezTo>
                  <a:cubicBezTo>
                    <a:pt x="429" y="12026"/>
                    <a:pt x="0" y="13623"/>
                    <a:pt x="0" y="15452"/>
                  </a:cubicBezTo>
                  <a:lnTo>
                    <a:pt x="0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2" y="12615"/>
                    <a:pt x="4773" y="11696"/>
                  </a:cubicBezTo>
                  <a:cubicBezTo>
                    <a:pt x="5558" y="10804"/>
                    <a:pt x="6611" y="10367"/>
                    <a:pt x="7976" y="10367"/>
                  </a:cubicBezTo>
                  <a:cubicBezTo>
                    <a:pt x="9350" y="10367"/>
                    <a:pt x="10393" y="10804"/>
                    <a:pt x="11178" y="11696"/>
                  </a:cubicBezTo>
                  <a:cubicBezTo>
                    <a:pt x="11999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8" y="17745"/>
                  </a:lnTo>
                  <a:lnTo>
                    <a:pt x="15978" y="15452"/>
                  </a:lnTo>
                  <a:cubicBezTo>
                    <a:pt x="15978" y="13623"/>
                    <a:pt x="15559" y="12026"/>
                    <a:pt x="14720" y="10706"/>
                  </a:cubicBezTo>
                  <a:cubicBezTo>
                    <a:pt x="14220" y="9912"/>
                    <a:pt x="13587" y="9243"/>
                    <a:pt x="12838" y="8717"/>
                  </a:cubicBezTo>
                  <a:cubicBezTo>
                    <a:pt x="13587" y="8190"/>
                    <a:pt x="14212" y="7539"/>
                    <a:pt x="14711" y="6745"/>
                  </a:cubicBezTo>
                  <a:cubicBezTo>
                    <a:pt x="15532" y="5452"/>
                    <a:pt x="15960" y="3864"/>
                    <a:pt x="15978" y="2026"/>
                  </a:cubicBezTo>
                  <a:lnTo>
                    <a:pt x="15978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1999" y="4827"/>
                    <a:pt x="11178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5" y="6629"/>
                    <a:pt x="4791" y="5755"/>
                  </a:cubicBezTo>
                  <a:cubicBezTo>
                    <a:pt x="3979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4919200" y="2120925"/>
              <a:ext cx="406175" cy="443625"/>
            </a:xfrm>
            <a:custGeom>
              <a:avLst/>
              <a:gdLst/>
              <a:ahLst/>
              <a:cxnLst/>
              <a:rect l="l" t="t" r="r" b="b"/>
              <a:pathLst>
                <a:path w="16247" h="17745" extrusionOk="0">
                  <a:moveTo>
                    <a:pt x="1" y="1"/>
                  </a:moveTo>
                  <a:lnTo>
                    <a:pt x="1" y="3266"/>
                  </a:lnTo>
                  <a:lnTo>
                    <a:pt x="6397" y="3266"/>
                  </a:lnTo>
                  <a:lnTo>
                    <a:pt x="6397" y="17745"/>
                  </a:lnTo>
                  <a:lnTo>
                    <a:pt x="9850" y="17745"/>
                  </a:lnTo>
                  <a:lnTo>
                    <a:pt x="9850" y="3266"/>
                  </a:lnTo>
                  <a:lnTo>
                    <a:pt x="16246" y="3266"/>
                  </a:lnTo>
                  <a:lnTo>
                    <a:pt x="16246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3269925" y="2120925"/>
              <a:ext cx="331900" cy="443625"/>
            </a:xfrm>
            <a:custGeom>
              <a:avLst/>
              <a:gdLst/>
              <a:ahLst/>
              <a:cxnLst/>
              <a:rect l="l" t="t" r="r" b="b"/>
              <a:pathLst>
                <a:path w="13276" h="17745" extrusionOk="0">
                  <a:moveTo>
                    <a:pt x="1" y="1"/>
                  </a:moveTo>
                  <a:lnTo>
                    <a:pt x="1" y="17745"/>
                  </a:lnTo>
                  <a:lnTo>
                    <a:pt x="13097" y="17745"/>
                  </a:lnTo>
                  <a:lnTo>
                    <a:pt x="13097" y="14480"/>
                  </a:lnTo>
                  <a:lnTo>
                    <a:pt x="3444" y="14480"/>
                  </a:lnTo>
                  <a:lnTo>
                    <a:pt x="3444" y="10296"/>
                  </a:lnTo>
                  <a:lnTo>
                    <a:pt x="9421" y="10296"/>
                  </a:lnTo>
                  <a:lnTo>
                    <a:pt x="9421" y="7031"/>
                  </a:lnTo>
                  <a:lnTo>
                    <a:pt x="3444" y="7031"/>
                  </a:lnTo>
                  <a:lnTo>
                    <a:pt x="3444" y="3266"/>
                  </a:lnTo>
                  <a:lnTo>
                    <a:pt x="13275" y="3266"/>
                  </a:lnTo>
                  <a:lnTo>
                    <a:pt x="1327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4561250" y="2120925"/>
              <a:ext cx="436050" cy="443625"/>
            </a:xfrm>
            <a:custGeom>
              <a:avLst/>
              <a:gdLst/>
              <a:ahLst/>
              <a:cxnLst/>
              <a:rect l="l" t="t" r="r" b="b"/>
              <a:pathLst>
                <a:path w="17442" h="17745" extrusionOk="0">
                  <a:moveTo>
                    <a:pt x="8734" y="5023"/>
                  </a:moveTo>
                  <a:lnTo>
                    <a:pt x="10893" y="10510"/>
                  </a:lnTo>
                  <a:lnTo>
                    <a:pt x="6584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1" y="17745"/>
                  </a:lnTo>
                  <a:lnTo>
                    <a:pt x="3738" y="17745"/>
                  </a:lnTo>
                  <a:lnTo>
                    <a:pt x="530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5245725" y="2120925"/>
              <a:ext cx="436025" cy="443625"/>
            </a:xfrm>
            <a:custGeom>
              <a:avLst/>
              <a:gdLst/>
              <a:ahLst/>
              <a:cxnLst/>
              <a:rect l="l" t="t" r="r" b="b"/>
              <a:pathLst>
                <a:path w="17441" h="17745" extrusionOk="0">
                  <a:moveTo>
                    <a:pt x="8734" y="5023"/>
                  </a:moveTo>
                  <a:lnTo>
                    <a:pt x="10884" y="10510"/>
                  </a:lnTo>
                  <a:lnTo>
                    <a:pt x="6575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0" y="17745"/>
                  </a:lnTo>
                  <a:lnTo>
                    <a:pt x="3729" y="17745"/>
                  </a:lnTo>
                  <a:lnTo>
                    <a:pt x="529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24393420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03">
  <p:cSld name="Capa 03">
    <p:bg>
      <p:bgPr>
        <a:solidFill>
          <a:srgbClr val="EAEAEA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80" name="Google Shape;80;p5"/>
          <p:cNvSpPr/>
          <p:nvPr/>
        </p:nvSpPr>
        <p:spPr>
          <a:xfrm>
            <a:off x="0" y="-200"/>
            <a:ext cx="9717200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>
              <a:solidFill>
                <a:srgbClr val="EBEBEB"/>
              </a:solidFill>
            </a:endParaRPr>
          </a:p>
        </p:txBody>
      </p:sp>
      <p:sp>
        <p:nvSpPr>
          <p:cNvPr id="81" name="Google Shape;81;p5"/>
          <p:cNvSpPr/>
          <p:nvPr/>
        </p:nvSpPr>
        <p:spPr>
          <a:xfrm>
            <a:off x="9717167" y="4143834"/>
            <a:ext cx="2474800" cy="2714000"/>
          </a:xfrm>
          <a:prstGeom prst="rect">
            <a:avLst/>
          </a:prstGeom>
          <a:solidFill>
            <a:srgbClr val="09182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sp>
        <p:nvSpPr>
          <p:cNvPr id="82" name="Google Shape;82;p5"/>
          <p:cNvSpPr txBox="1"/>
          <p:nvPr/>
        </p:nvSpPr>
        <p:spPr>
          <a:xfrm>
            <a:off x="10070200" y="5252534"/>
            <a:ext cx="19580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EBEBEB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endParaRPr sz="1200">
              <a:solidFill>
                <a:srgbClr val="EBEBEB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EBEBEB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  <a:endParaRPr sz="1200" b="1">
              <a:solidFill>
                <a:srgbClr val="EBEBEB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9717167" y="0"/>
            <a:ext cx="2474800" cy="4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67"/>
          </a:p>
        </p:txBody>
      </p:sp>
      <p:grpSp>
        <p:nvGrpSpPr>
          <p:cNvPr id="84" name="Google Shape;84;p5"/>
          <p:cNvGrpSpPr/>
          <p:nvPr/>
        </p:nvGrpSpPr>
        <p:grpSpPr>
          <a:xfrm>
            <a:off x="1005048" y="433290"/>
            <a:ext cx="2356750" cy="571660"/>
            <a:chOff x="2017650" y="1899025"/>
            <a:chExt cx="3664100" cy="888775"/>
          </a:xfrm>
        </p:grpSpPr>
        <p:sp>
          <p:nvSpPr>
            <p:cNvPr id="85" name="Google Shape;85;p5"/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6" name="Google Shape;86;p5"/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3661775" y="2120925"/>
              <a:ext cx="399475" cy="443625"/>
            </a:xfrm>
            <a:custGeom>
              <a:avLst/>
              <a:gdLst/>
              <a:ahLst/>
              <a:cxnLst/>
              <a:rect l="l" t="t" r="r" b="b"/>
              <a:pathLst>
                <a:path w="15979" h="17745" extrusionOk="0">
                  <a:moveTo>
                    <a:pt x="1" y="1"/>
                  </a:moveTo>
                  <a:lnTo>
                    <a:pt x="1" y="2035"/>
                  </a:lnTo>
                  <a:cubicBezTo>
                    <a:pt x="28" y="3864"/>
                    <a:pt x="447" y="5452"/>
                    <a:pt x="1277" y="6745"/>
                  </a:cubicBezTo>
                  <a:cubicBezTo>
                    <a:pt x="1776" y="7539"/>
                    <a:pt x="2392" y="8190"/>
                    <a:pt x="3132" y="8717"/>
                  </a:cubicBezTo>
                  <a:cubicBezTo>
                    <a:pt x="2392" y="9243"/>
                    <a:pt x="1767" y="9912"/>
                    <a:pt x="1259" y="10706"/>
                  </a:cubicBezTo>
                  <a:cubicBezTo>
                    <a:pt x="429" y="12026"/>
                    <a:pt x="1" y="13623"/>
                    <a:pt x="1" y="15452"/>
                  </a:cubicBezTo>
                  <a:lnTo>
                    <a:pt x="1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3" y="12615"/>
                    <a:pt x="4774" y="11696"/>
                  </a:cubicBezTo>
                  <a:cubicBezTo>
                    <a:pt x="5559" y="10804"/>
                    <a:pt x="6611" y="10367"/>
                    <a:pt x="7976" y="10367"/>
                  </a:cubicBezTo>
                  <a:cubicBezTo>
                    <a:pt x="9350" y="10367"/>
                    <a:pt x="10394" y="10804"/>
                    <a:pt x="11179" y="11696"/>
                  </a:cubicBezTo>
                  <a:cubicBezTo>
                    <a:pt x="12000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9" y="17745"/>
                  </a:lnTo>
                  <a:lnTo>
                    <a:pt x="15979" y="15452"/>
                  </a:lnTo>
                  <a:cubicBezTo>
                    <a:pt x="15979" y="13623"/>
                    <a:pt x="15559" y="12026"/>
                    <a:pt x="14721" y="10706"/>
                  </a:cubicBezTo>
                  <a:cubicBezTo>
                    <a:pt x="14221" y="9912"/>
                    <a:pt x="13588" y="9243"/>
                    <a:pt x="12838" y="8717"/>
                  </a:cubicBezTo>
                  <a:cubicBezTo>
                    <a:pt x="13588" y="8190"/>
                    <a:pt x="14212" y="7539"/>
                    <a:pt x="14712" y="6745"/>
                  </a:cubicBezTo>
                  <a:cubicBezTo>
                    <a:pt x="15533" y="5452"/>
                    <a:pt x="15961" y="3864"/>
                    <a:pt x="15979" y="2026"/>
                  </a:cubicBezTo>
                  <a:lnTo>
                    <a:pt x="15979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2000" y="4827"/>
                    <a:pt x="11179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6" y="6629"/>
                    <a:pt x="4792" y="5755"/>
                  </a:cubicBezTo>
                  <a:cubicBezTo>
                    <a:pt x="3980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4121225" y="2120925"/>
              <a:ext cx="399450" cy="443625"/>
            </a:xfrm>
            <a:custGeom>
              <a:avLst/>
              <a:gdLst/>
              <a:ahLst/>
              <a:cxnLst/>
              <a:rect l="l" t="t" r="r" b="b"/>
              <a:pathLst>
                <a:path w="15978" h="17745" extrusionOk="0">
                  <a:moveTo>
                    <a:pt x="0" y="1"/>
                  </a:moveTo>
                  <a:lnTo>
                    <a:pt x="0" y="2035"/>
                  </a:lnTo>
                  <a:cubicBezTo>
                    <a:pt x="27" y="3864"/>
                    <a:pt x="446" y="5452"/>
                    <a:pt x="1276" y="6745"/>
                  </a:cubicBezTo>
                  <a:cubicBezTo>
                    <a:pt x="1776" y="7539"/>
                    <a:pt x="2391" y="8190"/>
                    <a:pt x="3132" y="8717"/>
                  </a:cubicBezTo>
                  <a:cubicBezTo>
                    <a:pt x="2391" y="9243"/>
                    <a:pt x="1767" y="9912"/>
                    <a:pt x="1258" y="10706"/>
                  </a:cubicBezTo>
                  <a:cubicBezTo>
                    <a:pt x="429" y="12026"/>
                    <a:pt x="0" y="13623"/>
                    <a:pt x="0" y="15452"/>
                  </a:cubicBezTo>
                  <a:lnTo>
                    <a:pt x="0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2" y="12615"/>
                    <a:pt x="4773" y="11696"/>
                  </a:cubicBezTo>
                  <a:cubicBezTo>
                    <a:pt x="5558" y="10804"/>
                    <a:pt x="6611" y="10367"/>
                    <a:pt x="7976" y="10367"/>
                  </a:cubicBezTo>
                  <a:cubicBezTo>
                    <a:pt x="9350" y="10367"/>
                    <a:pt x="10393" y="10804"/>
                    <a:pt x="11178" y="11696"/>
                  </a:cubicBezTo>
                  <a:cubicBezTo>
                    <a:pt x="11999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8" y="17745"/>
                  </a:lnTo>
                  <a:lnTo>
                    <a:pt x="15978" y="15452"/>
                  </a:lnTo>
                  <a:cubicBezTo>
                    <a:pt x="15978" y="13623"/>
                    <a:pt x="15559" y="12026"/>
                    <a:pt x="14720" y="10706"/>
                  </a:cubicBezTo>
                  <a:cubicBezTo>
                    <a:pt x="14220" y="9912"/>
                    <a:pt x="13587" y="9243"/>
                    <a:pt x="12838" y="8717"/>
                  </a:cubicBezTo>
                  <a:cubicBezTo>
                    <a:pt x="13587" y="8190"/>
                    <a:pt x="14212" y="7539"/>
                    <a:pt x="14711" y="6745"/>
                  </a:cubicBezTo>
                  <a:cubicBezTo>
                    <a:pt x="15532" y="5452"/>
                    <a:pt x="15960" y="3864"/>
                    <a:pt x="15978" y="2026"/>
                  </a:cubicBezTo>
                  <a:lnTo>
                    <a:pt x="15978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1999" y="4827"/>
                    <a:pt x="11178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5" y="6629"/>
                    <a:pt x="4791" y="5755"/>
                  </a:cubicBezTo>
                  <a:cubicBezTo>
                    <a:pt x="3979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4919200" y="2120925"/>
              <a:ext cx="406175" cy="443625"/>
            </a:xfrm>
            <a:custGeom>
              <a:avLst/>
              <a:gdLst/>
              <a:ahLst/>
              <a:cxnLst/>
              <a:rect l="l" t="t" r="r" b="b"/>
              <a:pathLst>
                <a:path w="16247" h="17745" extrusionOk="0">
                  <a:moveTo>
                    <a:pt x="1" y="1"/>
                  </a:moveTo>
                  <a:lnTo>
                    <a:pt x="1" y="3266"/>
                  </a:lnTo>
                  <a:lnTo>
                    <a:pt x="6397" y="3266"/>
                  </a:lnTo>
                  <a:lnTo>
                    <a:pt x="6397" y="17745"/>
                  </a:lnTo>
                  <a:lnTo>
                    <a:pt x="9850" y="17745"/>
                  </a:lnTo>
                  <a:lnTo>
                    <a:pt x="9850" y="3266"/>
                  </a:lnTo>
                  <a:lnTo>
                    <a:pt x="16246" y="3266"/>
                  </a:lnTo>
                  <a:lnTo>
                    <a:pt x="16246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3269925" y="2120925"/>
              <a:ext cx="331900" cy="443625"/>
            </a:xfrm>
            <a:custGeom>
              <a:avLst/>
              <a:gdLst/>
              <a:ahLst/>
              <a:cxnLst/>
              <a:rect l="l" t="t" r="r" b="b"/>
              <a:pathLst>
                <a:path w="13276" h="17745" extrusionOk="0">
                  <a:moveTo>
                    <a:pt x="1" y="1"/>
                  </a:moveTo>
                  <a:lnTo>
                    <a:pt x="1" y="17745"/>
                  </a:lnTo>
                  <a:lnTo>
                    <a:pt x="13097" y="17745"/>
                  </a:lnTo>
                  <a:lnTo>
                    <a:pt x="13097" y="14480"/>
                  </a:lnTo>
                  <a:lnTo>
                    <a:pt x="3444" y="14480"/>
                  </a:lnTo>
                  <a:lnTo>
                    <a:pt x="3444" y="10296"/>
                  </a:lnTo>
                  <a:lnTo>
                    <a:pt x="9421" y="10296"/>
                  </a:lnTo>
                  <a:lnTo>
                    <a:pt x="9421" y="7031"/>
                  </a:lnTo>
                  <a:lnTo>
                    <a:pt x="3444" y="7031"/>
                  </a:lnTo>
                  <a:lnTo>
                    <a:pt x="3444" y="3266"/>
                  </a:lnTo>
                  <a:lnTo>
                    <a:pt x="13275" y="3266"/>
                  </a:lnTo>
                  <a:lnTo>
                    <a:pt x="1327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4561250" y="2120925"/>
              <a:ext cx="436050" cy="443625"/>
            </a:xfrm>
            <a:custGeom>
              <a:avLst/>
              <a:gdLst/>
              <a:ahLst/>
              <a:cxnLst/>
              <a:rect l="l" t="t" r="r" b="b"/>
              <a:pathLst>
                <a:path w="17442" h="17745" extrusionOk="0">
                  <a:moveTo>
                    <a:pt x="8734" y="5023"/>
                  </a:moveTo>
                  <a:lnTo>
                    <a:pt x="10893" y="10510"/>
                  </a:lnTo>
                  <a:lnTo>
                    <a:pt x="6584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1" y="17745"/>
                  </a:lnTo>
                  <a:lnTo>
                    <a:pt x="3738" y="17745"/>
                  </a:lnTo>
                  <a:lnTo>
                    <a:pt x="530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5245725" y="2120925"/>
              <a:ext cx="436025" cy="443625"/>
            </a:xfrm>
            <a:custGeom>
              <a:avLst/>
              <a:gdLst/>
              <a:ahLst/>
              <a:cxnLst/>
              <a:rect l="l" t="t" r="r" b="b"/>
              <a:pathLst>
                <a:path w="17441" h="17745" extrusionOk="0">
                  <a:moveTo>
                    <a:pt x="8734" y="5023"/>
                  </a:moveTo>
                  <a:lnTo>
                    <a:pt x="10884" y="10510"/>
                  </a:lnTo>
                  <a:lnTo>
                    <a:pt x="6575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0" y="17745"/>
                  </a:lnTo>
                  <a:lnTo>
                    <a:pt x="3729" y="17745"/>
                  </a:lnTo>
                  <a:lnTo>
                    <a:pt x="529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17388286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 preserve="1">
  <p:cSld name="Slide 05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0"/>
          <p:cNvGrpSpPr/>
          <p:nvPr/>
        </p:nvGrpSpPr>
        <p:grpSpPr>
          <a:xfrm>
            <a:off x="11653346" y="114852"/>
            <a:ext cx="346870" cy="281920"/>
            <a:chOff x="2017650" y="1899025"/>
            <a:chExt cx="1093075" cy="888775"/>
          </a:xfrm>
        </p:grpSpPr>
        <p:sp>
          <p:nvSpPr>
            <p:cNvPr id="145" name="Google Shape;145;p10"/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" name="Google Shape;146;p10"/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" name="Google Shape;147;p10"/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" name="Google Shape;148;p10"/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" name="Google Shape;149;p10"/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50" name="Google Shape;150;p10"/>
          <p:cNvSpPr txBox="1"/>
          <p:nvPr/>
        </p:nvSpPr>
        <p:spPr>
          <a:xfrm>
            <a:off x="191786" y="75412"/>
            <a:ext cx="31596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ADADB6"/>
                </a:solidFill>
                <a:latin typeface="Manrope"/>
                <a:ea typeface="Manrope"/>
                <a:cs typeface="Manrope"/>
                <a:sym typeface="Manrope"/>
              </a:rPr>
              <a:t>exxata.com.br</a:t>
            </a:r>
            <a:endParaRPr sz="800" b="1">
              <a:solidFill>
                <a:srgbClr val="ADADB6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  <p:extLst>
      <p:ext uri="{BB962C8B-B14F-4D97-AF65-F5344CB8AC3E}">
        <p14:creationId xmlns:p14="http://schemas.microsoft.com/office/powerpoint/2010/main" val="31213343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>
  <p:cSld name="1_Slide 05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4" name="Google Shape;144;p10"/>
          <p:cNvGrpSpPr/>
          <p:nvPr/>
        </p:nvGrpSpPr>
        <p:grpSpPr>
          <a:xfrm>
            <a:off x="283222" y="6351242"/>
            <a:ext cx="346870" cy="281920"/>
            <a:chOff x="2017650" y="1899025"/>
            <a:chExt cx="1093075" cy="888775"/>
          </a:xfrm>
        </p:grpSpPr>
        <p:sp>
          <p:nvSpPr>
            <p:cNvPr id="145" name="Google Shape;145;p10"/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6" name="Google Shape;146;p10"/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7" name="Google Shape;147;p10"/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8" name="Google Shape;148;p10"/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49" name="Google Shape;149;p10"/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  <p:sp>
        <p:nvSpPr>
          <p:cNvPr id="150" name="Google Shape;150;p10"/>
          <p:cNvSpPr txBox="1"/>
          <p:nvPr/>
        </p:nvSpPr>
        <p:spPr>
          <a:xfrm>
            <a:off x="191786" y="75412"/>
            <a:ext cx="31596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ADADB6"/>
                </a:solidFill>
                <a:latin typeface="Manrope"/>
                <a:ea typeface="Manrope"/>
                <a:cs typeface="Manrope"/>
                <a:sym typeface="Manrope"/>
              </a:rPr>
              <a:t>exxata.com.br</a:t>
            </a:r>
            <a:endParaRPr sz="800" b="1">
              <a:solidFill>
                <a:srgbClr val="ADADB6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</p:spTree>
    <p:extLst>
      <p:ext uri="{BB962C8B-B14F-4D97-AF65-F5344CB8AC3E}">
        <p14:creationId xmlns:p14="http://schemas.microsoft.com/office/powerpoint/2010/main" val="34841250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3">
  <p:cSld name="Slide 03">
    <p:bg>
      <p:bgPr>
        <a:solidFill>
          <a:schemeClr val="lt1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7" name="Google Shape;127;p8"/>
          <p:cNvGrpSpPr/>
          <p:nvPr/>
        </p:nvGrpSpPr>
        <p:grpSpPr>
          <a:xfrm>
            <a:off x="283222" y="6351242"/>
            <a:ext cx="346870" cy="281920"/>
            <a:chOff x="2017650" y="1899025"/>
            <a:chExt cx="1093075" cy="888775"/>
          </a:xfrm>
        </p:grpSpPr>
        <p:sp>
          <p:nvSpPr>
            <p:cNvPr id="128" name="Google Shape;128;p8"/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29" name="Google Shape;129;p8"/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0" name="Google Shape;130;p8"/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1" name="Google Shape;131;p8"/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  <p:sp>
          <p:nvSpPr>
            <p:cNvPr id="132" name="Google Shape;132;p8"/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67"/>
            </a:p>
          </p:txBody>
        </p:sp>
      </p:grpSp>
    </p:spTree>
    <p:extLst>
      <p:ext uri="{BB962C8B-B14F-4D97-AF65-F5344CB8AC3E}">
        <p14:creationId xmlns:p14="http://schemas.microsoft.com/office/powerpoint/2010/main" val="3018338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02 1">
  <p:cSld name="Capa 02 1">
    <p:bg>
      <p:bgPr>
        <a:solidFill>
          <a:srgbClr val="EAEAEA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F33076-1785-47DC-8732-6497F1DACA3C}" type="slidenum">
              <a:rPr lang="he-IL" smtClean="0"/>
              <a:t>‹nº›</a:t>
            </a:fld>
            <a:endParaRPr lang="he-IL"/>
          </a:p>
        </p:txBody>
      </p:sp>
      <p:sp>
        <p:nvSpPr>
          <p:cNvPr id="48" name="Google Shape;48;p4"/>
          <p:cNvSpPr/>
          <p:nvPr/>
        </p:nvSpPr>
        <p:spPr>
          <a:xfrm>
            <a:off x="0" y="-200"/>
            <a:ext cx="97172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9" name="Google Shape;49;p4"/>
          <p:cNvSpPr/>
          <p:nvPr/>
        </p:nvSpPr>
        <p:spPr>
          <a:xfrm>
            <a:off x="9717167" y="4143833"/>
            <a:ext cx="2474800" cy="271400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0" name="Google Shape;50;p4"/>
          <p:cNvSpPr txBox="1"/>
          <p:nvPr/>
        </p:nvSpPr>
        <p:spPr>
          <a:xfrm>
            <a:off x="10070200" y="5252533"/>
            <a:ext cx="19580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endParaRPr sz="120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  <a:endParaRPr sz="1200" b="1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51" name="Google Shape;51;p4"/>
          <p:cNvSpPr/>
          <p:nvPr/>
        </p:nvSpPr>
        <p:spPr>
          <a:xfrm>
            <a:off x="9717167" y="-200"/>
            <a:ext cx="2474800" cy="4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52" name="Google Shape;52;p4"/>
          <p:cNvGrpSpPr/>
          <p:nvPr/>
        </p:nvGrpSpPr>
        <p:grpSpPr>
          <a:xfrm>
            <a:off x="907508" y="2688590"/>
            <a:ext cx="5422461" cy="1314677"/>
            <a:chOff x="2017650" y="3170925"/>
            <a:chExt cx="3648050" cy="884550"/>
          </a:xfrm>
        </p:grpSpPr>
        <p:sp>
          <p:nvSpPr>
            <p:cNvPr id="53" name="Google Shape;53;p4"/>
            <p:cNvSpPr/>
            <p:nvPr/>
          </p:nvSpPr>
          <p:spPr>
            <a:xfrm>
              <a:off x="36553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37" y="5425"/>
                    <a:pt x="1258" y="6718"/>
                  </a:cubicBezTo>
                  <a:cubicBezTo>
                    <a:pt x="1758" y="7503"/>
                    <a:pt x="2373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26" y="12553"/>
                    <a:pt x="4746" y="11634"/>
                  </a:cubicBezTo>
                  <a:cubicBezTo>
                    <a:pt x="5531" y="10751"/>
                    <a:pt x="6575" y="10322"/>
                    <a:pt x="7931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37" y="12553"/>
                    <a:pt x="12329" y="13784"/>
                    <a:pt x="12329" y="15381"/>
                  </a:cubicBezTo>
                  <a:lnTo>
                    <a:pt x="12329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0" y="9858"/>
                    <a:pt x="13516" y="9198"/>
                    <a:pt x="12766" y="8672"/>
                  </a:cubicBezTo>
                  <a:cubicBezTo>
                    <a:pt x="13516" y="8155"/>
                    <a:pt x="14140" y="7503"/>
                    <a:pt x="14631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29" y="1"/>
                  </a:lnTo>
                  <a:lnTo>
                    <a:pt x="12329" y="2017"/>
                  </a:lnTo>
                  <a:cubicBezTo>
                    <a:pt x="12329" y="3596"/>
                    <a:pt x="11937" y="4809"/>
                    <a:pt x="11116" y="5719"/>
                  </a:cubicBezTo>
                  <a:cubicBezTo>
                    <a:pt x="10322" y="6593"/>
                    <a:pt x="9278" y="7022"/>
                    <a:pt x="7931" y="7022"/>
                  </a:cubicBezTo>
                  <a:cubicBezTo>
                    <a:pt x="6584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4" name="Google Shape;54;p4"/>
            <p:cNvSpPr/>
            <p:nvPr/>
          </p:nvSpPr>
          <p:spPr>
            <a:xfrm>
              <a:off x="41125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46" y="5425"/>
                    <a:pt x="1267" y="6718"/>
                  </a:cubicBezTo>
                  <a:cubicBezTo>
                    <a:pt x="1758" y="7503"/>
                    <a:pt x="2382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35" y="12553"/>
                    <a:pt x="4746" y="11634"/>
                  </a:cubicBezTo>
                  <a:cubicBezTo>
                    <a:pt x="5531" y="10751"/>
                    <a:pt x="6575" y="10322"/>
                    <a:pt x="7940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46" y="12553"/>
                    <a:pt x="12338" y="13784"/>
                    <a:pt x="12338" y="15381"/>
                  </a:cubicBezTo>
                  <a:lnTo>
                    <a:pt x="12338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9" y="9858"/>
                    <a:pt x="13525" y="9198"/>
                    <a:pt x="12775" y="8672"/>
                  </a:cubicBezTo>
                  <a:cubicBezTo>
                    <a:pt x="13516" y="8155"/>
                    <a:pt x="14140" y="7503"/>
                    <a:pt x="14640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38" y="1"/>
                  </a:lnTo>
                  <a:lnTo>
                    <a:pt x="12338" y="2017"/>
                  </a:lnTo>
                  <a:cubicBezTo>
                    <a:pt x="12338" y="3596"/>
                    <a:pt x="11937" y="4809"/>
                    <a:pt x="11116" y="5719"/>
                  </a:cubicBezTo>
                  <a:cubicBezTo>
                    <a:pt x="10322" y="6593"/>
                    <a:pt x="9287" y="7022"/>
                    <a:pt x="7940" y="7022"/>
                  </a:cubicBezTo>
                  <a:cubicBezTo>
                    <a:pt x="6593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5" name="Google Shape;55;p4"/>
            <p:cNvSpPr/>
            <p:nvPr/>
          </p:nvSpPr>
          <p:spPr>
            <a:xfrm>
              <a:off x="4906725" y="3391725"/>
              <a:ext cx="404150" cy="441625"/>
            </a:xfrm>
            <a:custGeom>
              <a:avLst/>
              <a:gdLst/>
              <a:ahLst/>
              <a:cxnLst/>
              <a:rect l="l" t="t" r="r" b="b"/>
              <a:pathLst>
                <a:path w="16166" h="17665" extrusionOk="0">
                  <a:moveTo>
                    <a:pt x="0" y="1"/>
                  </a:moveTo>
                  <a:lnTo>
                    <a:pt x="0" y="3248"/>
                  </a:lnTo>
                  <a:lnTo>
                    <a:pt x="6370" y="3248"/>
                  </a:lnTo>
                  <a:lnTo>
                    <a:pt x="6370" y="17664"/>
                  </a:lnTo>
                  <a:lnTo>
                    <a:pt x="9796" y="17664"/>
                  </a:lnTo>
                  <a:lnTo>
                    <a:pt x="9796" y="3248"/>
                  </a:lnTo>
                  <a:lnTo>
                    <a:pt x="16165" y="3248"/>
                  </a:lnTo>
                  <a:lnTo>
                    <a:pt x="1616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6" name="Google Shape;56;p4"/>
            <p:cNvSpPr/>
            <p:nvPr/>
          </p:nvSpPr>
          <p:spPr>
            <a:xfrm>
              <a:off x="3265025" y="3391725"/>
              <a:ext cx="330325" cy="441625"/>
            </a:xfrm>
            <a:custGeom>
              <a:avLst/>
              <a:gdLst/>
              <a:ahLst/>
              <a:cxnLst/>
              <a:rect l="l" t="t" r="r" b="b"/>
              <a:pathLst>
                <a:path w="13213" h="17665" extrusionOk="0">
                  <a:moveTo>
                    <a:pt x="0" y="1"/>
                  </a:moveTo>
                  <a:lnTo>
                    <a:pt x="0" y="17664"/>
                  </a:lnTo>
                  <a:lnTo>
                    <a:pt x="13034" y="17664"/>
                  </a:lnTo>
                  <a:lnTo>
                    <a:pt x="13034" y="14417"/>
                  </a:lnTo>
                  <a:lnTo>
                    <a:pt x="3426" y="14417"/>
                  </a:lnTo>
                  <a:lnTo>
                    <a:pt x="3426" y="10242"/>
                  </a:lnTo>
                  <a:lnTo>
                    <a:pt x="9376" y="10242"/>
                  </a:lnTo>
                  <a:lnTo>
                    <a:pt x="9376" y="6995"/>
                  </a:lnTo>
                  <a:lnTo>
                    <a:pt x="3426" y="6995"/>
                  </a:lnTo>
                  <a:lnTo>
                    <a:pt x="3426" y="3248"/>
                  </a:lnTo>
                  <a:lnTo>
                    <a:pt x="13213" y="3248"/>
                  </a:lnTo>
                  <a:lnTo>
                    <a:pt x="13213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4550550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89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89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06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5231675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98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98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15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2385400" y="3657575"/>
              <a:ext cx="341700" cy="397900"/>
            </a:xfrm>
            <a:custGeom>
              <a:avLst/>
              <a:gdLst/>
              <a:ahLst/>
              <a:cxnLst/>
              <a:rect l="l" t="t" r="r" b="b"/>
              <a:pathLst>
                <a:path w="13668" h="15916" extrusionOk="0">
                  <a:moveTo>
                    <a:pt x="4542" y="1"/>
                  </a:moveTo>
                  <a:cubicBezTo>
                    <a:pt x="4015" y="1"/>
                    <a:pt x="3507" y="206"/>
                    <a:pt x="3141" y="580"/>
                  </a:cubicBezTo>
                  <a:cubicBezTo>
                    <a:pt x="1" y="3721"/>
                    <a:pt x="1" y="8806"/>
                    <a:pt x="3141" y="11946"/>
                  </a:cubicBezTo>
                  <a:lnTo>
                    <a:pt x="7111" y="15916"/>
                  </a:lnTo>
                  <a:lnTo>
                    <a:pt x="11081" y="11946"/>
                  </a:lnTo>
                  <a:cubicBezTo>
                    <a:pt x="12910" y="10117"/>
                    <a:pt x="13668" y="7610"/>
                    <a:pt x="13365" y="5219"/>
                  </a:cubicBezTo>
                  <a:cubicBezTo>
                    <a:pt x="12481" y="5059"/>
                    <a:pt x="11616" y="4755"/>
                    <a:pt x="10813" y="4327"/>
                  </a:cubicBezTo>
                  <a:lnTo>
                    <a:pt x="10813" y="4327"/>
                  </a:lnTo>
                  <a:cubicBezTo>
                    <a:pt x="11536" y="6352"/>
                    <a:pt x="11081" y="8707"/>
                    <a:pt x="9466" y="10331"/>
                  </a:cubicBezTo>
                  <a:lnTo>
                    <a:pt x="7111" y="12686"/>
                  </a:lnTo>
                  <a:lnTo>
                    <a:pt x="4756" y="10331"/>
                  </a:lnTo>
                  <a:cubicBezTo>
                    <a:pt x="2517" y="8083"/>
                    <a:pt x="2517" y="4434"/>
                    <a:pt x="4756" y="2195"/>
                  </a:cubicBezTo>
                  <a:lnTo>
                    <a:pt x="6950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2399025" y="3170925"/>
              <a:ext cx="341700" cy="396575"/>
            </a:xfrm>
            <a:custGeom>
              <a:avLst/>
              <a:gdLst/>
              <a:ahLst/>
              <a:cxnLst/>
              <a:rect l="l" t="t" r="r" b="b"/>
              <a:pathLst>
                <a:path w="13668" h="15863" extrusionOk="0">
                  <a:moveTo>
                    <a:pt x="6566" y="1"/>
                  </a:moveTo>
                  <a:lnTo>
                    <a:pt x="2596" y="3971"/>
                  </a:lnTo>
                  <a:cubicBezTo>
                    <a:pt x="758" y="5800"/>
                    <a:pt x="0" y="8306"/>
                    <a:pt x="312" y="10697"/>
                  </a:cubicBezTo>
                  <a:cubicBezTo>
                    <a:pt x="1195" y="10858"/>
                    <a:pt x="2052" y="11161"/>
                    <a:pt x="2864" y="11589"/>
                  </a:cubicBezTo>
                  <a:cubicBezTo>
                    <a:pt x="2141" y="9564"/>
                    <a:pt x="2587" y="7209"/>
                    <a:pt x="4211" y="5586"/>
                  </a:cubicBezTo>
                  <a:lnTo>
                    <a:pt x="6566" y="3230"/>
                  </a:lnTo>
                  <a:lnTo>
                    <a:pt x="8912" y="5586"/>
                  </a:lnTo>
                  <a:cubicBezTo>
                    <a:pt x="11160" y="7825"/>
                    <a:pt x="11160" y="11482"/>
                    <a:pt x="8912" y="13721"/>
                  </a:cubicBezTo>
                  <a:lnTo>
                    <a:pt x="6771" y="15862"/>
                  </a:lnTo>
                  <a:lnTo>
                    <a:pt x="9251" y="15862"/>
                  </a:lnTo>
                  <a:cubicBezTo>
                    <a:pt x="9733" y="15862"/>
                    <a:pt x="10197" y="15675"/>
                    <a:pt x="10536" y="15336"/>
                  </a:cubicBezTo>
                  <a:cubicBezTo>
                    <a:pt x="13667" y="12205"/>
                    <a:pt x="13667" y="7102"/>
                    <a:pt x="10536" y="3971"/>
                  </a:cubicBezTo>
                  <a:lnTo>
                    <a:pt x="65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2120900" y="3455075"/>
              <a:ext cx="436925" cy="316275"/>
            </a:xfrm>
            <a:custGeom>
              <a:avLst/>
              <a:gdLst/>
              <a:ahLst/>
              <a:cxnLst/>
              <a:rect l="l" t="t" r="r" b="b"/>
              <a:pathLst>
                <a:path w="17477" h="12651" extrusionOk="0">
                  <a:moveTo>
                    <a:pt x="9653" y="0"/>
                  </a:moveTo>
                  <a:cubicBezTo>
                    <a:pt x="7503" y="0"/>
                    <a:pt x="5487" y="839"/>
                    <a:pt x="3970" y="2355"/>
                  </a:cubicBezTo>
                  <a:lnTo>
                    <a:pt x="0" y="6325"/>
                  </a:lnTo>
                  <a:lnTo>
                    <a:pt x="3970" y="10295"/>
                  </a:lnTo>
                  <a:cubicBezTo>
                    <a:pt x="5487" y="11812"/>
                    <a:pt x="7503" y="12650"/>
                    <a:pt x="9653" y="12650"/>
                  </a:cubicBezTo>
                  <a:cubicBezTo>
                    <a:pt x="10037" y="12650"/>
                    <a:pt x="10420" y="12624"/>
                    <a:pt x="10795" y="12570"/>
                  </a:cubicBezTo>
                  <a:cubicBezTo>
                    <a:pt x="10982" y="11660"/>
                    <a:pt x="11312" y="10777"/>
                    <a:pt x="11785" y="9956"/>
                  </a:cubicBezTo>
                  <a:lnTo>
                    <a:pt x="11785" y="9956"/>
                  </a:lnTo>
                  <a:cubicBezTo>
                    <a:pt x="11116" y="10224"/>
                    <a:pt x="10393" y="10367"/>
                    <a:pt x="9653" y="10367"/>
                  </a:cubicBezTo>
                  <a:cubicBezTo>
                    <a:pt x="8119" y="10367"/>
                    <a:pt x="6673" y="9760"/>
                    <a:pt x="5585" y="8680"/>
                  </a:cubicBezTo>
                  <a:lnTo>
                    <a:pt x="3230" y="6325"/>
                  </a:lnTo>
                  <a:lnTo>
                    <a:pt x="5585" y="3970"/>
                  </a:lnTo>
                  <a:cubicBezTo>
                    <a:pt x="6663" y="2892"/>
                    <a:pt x="8095" y="2290"/>
                    <a:pt x="9627" y="2290"/>
                  </a:cubicBezTo>
                  <a:cubicBezTo>
                    <a:pt x="9692" y="2290"/>
                    <a:pt x="9757" y="2291"/>
                    <a:pt x="9823" y="2293"/>
                  </a:cubicBezTo>
                  <a:cubicBezTo>
                    <a:pt x="11312" y="2329"/>
                    <a:pt x="12722" y="2971"/>
                    <a:pt x="13775" y="4024"/>
                  </a:cubicBezTo>
                  <a:cubicBezTo>
                    <a:pt x="14078" y="4327"/>
                    <a:pt x="14488" y="4496"/>
                    <a:pt x="14925" y="4496"/>
                  </a:cubicBezTo>
                  <a:lnTo>
                    <a:pt x="17477" y="4496"/>
                  </a:lnTo>
                  <a:lnTo>
                    <a:pt x="15336" y="2355"/>
                  </a:lnTo>
                  <a:cubicBezTo>
                    <a:pt x="13819" y="839"/>
                    <a:pt x="11803" y="0"/>
                    <a:pt x="9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2566950" y="3455075"/>
              <a:ext cx="438500" cy="316275"/>
            </a:xfrm>
            <a:custGeom>
              <a:avLst/>
              <a:gdLst/>
              <a:ahLst/>
              <a:cxnLst/>
              <a:rect l="l" t="t" r="r" b="b"/>
              <a:pathLst>
                <a:path w="17540" h="12651" extrusionOk="0">
                  <a:moveTo>
                    <a:pt x="7887" y="0"/>
                  </a:moveTo>
                  <a:cubicBezTo>
                    <a:pt x="7494" y="0"/>
                    <a:pt x="7120" y="27"/>
                    <a:pt x="6745" y="81"/>
                  </a:cubicBezTo>
                  <a:cubicBezTo>
                    <a:pt x="6558" y="991"/>
                    <a:pt x="6227" y="1874"/>
                    <a:pt x="5746" y="2694"/>
                  </a:cubicBezTo>
                  <a:cubicBezTo>
                    <a:pt x="6424" y="2427"/>
                    <a:pt x="7164" y="2284"/>
                    <a:pt x="7914" y="2284"/>
                  </a:cubicBezTo>
                  <a:cubicBezTo>
                    <a:pt x="9457" y="2293"/>
                    <a:pt x="10920" y="2944"/>
                    <a:pt x="12008" y="4033"/>
                  </a:cubicBezTo>
                  <a:lnTo>
                    <a:pt x="14301" y="6325"/>
                  </a:lnTo>
                  <a:lnTo>
                    <a:pt x="11955" y="8680"/>
                  </a:lnTo>
                  <a:cubicBezTo>
                    <a:pt x="10861" y="9765"/>
                    <a:pt x="9419" y="10360"/>
                    <a:pt x="7884" y="10360"/>
                  </a:cubicBezTo>
                  <a:cubicBezTo>
                    <a:pt x="7828" y="10360"/>
                    <a:pt x="7773" y="10359"/>
                    <a:pt x="7717" y="10358"/>
                  </a:cubicBezTo>
                  <a:cubicBezTo>
                    <a:pt x="6227" y="10322"/>
                    <a:pt x="4818" y="9680"/>
                    <a:pt x="3765" y="8627"/>
                  </a:cubicBezTo>
                  <a:cubicBezTo>
                    <a:pt x="3426" y="8288"/>
                    <a:pt x="2971" y="8101"/>
                    <a:pt x="2490" y="8101"/>
                  </a:cubicBezTo>
                  <a:lnTo>
                    <a:pt x="1" y="8101"/>
                  </a:lnTo>
                  <a:lnTo>
                    <a:pt x="2195" y="10295"/>
                  </a:lnTo>
                  <a:cubicBezTo>
                    <a:pt x="3721" y="11812"/>
                    <a:pt x="5737" y="12650"/>
                    <a:pt x="7887" y="12650"/>
                  </a:cubicBezTo>
                  <a:cubicBezTo>
                    <a:pt x="10028" y="12650"/>
                    <a:pt x="12053" y="11812"/>
                    <a:pt x="13569" y="10295"/>
                  </a:cubicBezTo>
                  <a:lnTo>
                    <a:pt x="17539" y="6325"/>
                  </a:lnTo>
                  <a:lnTo>
                    <a:pt x="13569" y="2355"/>
                  </a:lnTo>
                  <a:cubicBezTo>
                    <a:pt x="12053" y="839"/>
                    <a:pt x="10028" y="0"/>
                    <a:pt x="788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2996050" y="3583975"/>
              <a:ext cx="111550" cy="57125"/>
            </a:xfrm>
            <a:custGeom>
              <a:avLst/>
              <a:gdLst/>
              <a:ahLst/>
              <a:cxnLst/>
              <a:rect l="l" t="t" r="r" b="b"/>
              <a:pathLst>
                <a:path w="4462" h="2285" extrusionOk="0">
                  <a:moveTo>
                    <a:pt x="1" y="1"/>
                  </a:moveTo>
                  <a:lnTo>
                    <a:pt x="1143" y="1143"/>
                  </a:lnTo>
                  <a:lnTo>
                    <a:pt x="1" y="2284"/>
                  </a:lnTo>
                  <a:lnTo>
                    <a:pt x="4461" y="2284"/>
                  </a:lnTo>
                  <a:lnTo>
                    <a:pt x="4461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2224825" y="3583975"/>
              <a:ext cx="676700" cy="57125"/>
            </a:xfrm>
            <a:custGeom>
              <a:avLst/>
              <a:gdLst/>
              <a:ahLst/>
              <a:cxnLst/>
              <a:rect l="l" t="t" r="r" b="b"/>
              <a:pathLst>
                <a:path w="27068" h="2285" extrusionOk="0">
                  <a:moveTo>
                    <a:pt x="1143" y="1"/>
                  </a:moveTo>
                  <a:lnTo>
                    <a:pt x="1" y="1143"/>
                  </a:lnTo>
                  <a:lnTo>
                    <a:pt x="1143" y="2284"/>
                  </a:lnTo>
                  <a:lnTo>
                    <a:pt x="25925" y="2284"/>
                  </a:lnTo>
                  <a:lnTo>
                    <a:pt x="27067" y="1143"/>
                  </a:lnTo>
                  <a:lnTo>
                    <a:pt x="25925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2017650" y="3583975"/>
              <a:ext cx="114425" cy="57125"/>
            </a:xfrm>
            <a:custGeom>
              <a:avLst/>
              <a:gdLst/>
              <a:ahLst/>
              <a:cxnLst/>
              <a:rect l="l" t="t" r="r" b="b"/>
              <a:pathLst>
                <a:path w="4577" h="2285" extrusionOk="0">
                  <a:moveTo>
                    <a:pt x="0" y="1"/>
                  </a:moveTo>
                  <a:lnTo>
                    <a:pt x="0" y="2284"/>
                  </a:lnTo>
                  <a:lnTo>
                    <a:pt x="4577" y="2284"/>
                  </a:lnTo>
                  <a:lnTo>
                    <a:pt x="3435" y="1143"/>
                  </a:lnTo>
                  <a:lnTo>
                    <a:pt x="4577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grpSp>
        <p:nvGrpSpPr>
          <p:cNvPr id="66" name="Google Shape;66;p4"/>
          <p:cNvGrpSpPr/>
          <p:nvPr/>
        </p:nvGrpSpPr>
        <p:grpSpPr>
          <a:xfrm>
            <a:off x="908528" y="2688599"/>
            <a:ext cx="5420425" cy="1314676"/>
            <a:chOff x="2017650" y="1899025"/>
            <a:chExt cx="3664100" cy="888775"/>
          </a:xfrm>
        </p:grpSpPr>
        <p:sp>
          <p:nvSpPr>
            <p:cNvPr id="67" name="Google Shape;67;p4"/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8" name="Google Shape;68;p4"/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69" name="Google Shape;69;p4"/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0" name="Google Shape;70;p4"/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1" name="Google Shape;71;p4"/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2" name="Google Shape;72;p4"/>
            <p:cNvSpPr/>
            <p:nvPr/>
          </p:nvSpPr>
          <p:spPr>
            <a:xfrm>
              <a:off x="3661775" y="2120925"/>
              <a:ext cx="399475" cy="443625"/>
            </a:xfrm>
            <a:custGeom>
              <a:avLst/>
              <a:gdLst/>
              <a:ahLst/>
              <a:cxnLst/>
              <a:rect l="l" t="t" r="r" b="b"/>
              <a:pathLst>
                <a:path w="15979" h="17745" extrusionOk="0">
                  <a:moveTo>
                    <a:pt x="1" y="1"/>
                  </a:moveTo>
                  <a:lnTo>
                    <a:pt x="1" y="2035"/>
                  </a:lnTo>
                  <a:cubicBezTo>
                    <a:pt x="28" y="3864"/>
                    <a:pt x="447" y="5452"/>
                    <a:pt x="1277" y="6745"/>
                  </a:cubicBezTo>
                  <a:cubicBezTo>
                    <a:pt x="1776" y="7539"/>
                    <a:pt x="2392" y="8190"/>
                    <a:pt x="3132" y="8717"/>
                  </a:cubicBezTo>
                  <a:cubicBezTo>
                    <a:pt x="2392" y="9243"/>
                    <a:pt x="1767" y="9912"/>
                    <a:pt x="1259" y="10706"/>
                  </a:cubicBezTo>
                  <a:cubicBezTo>
                    <a:pt x="429" y="12026"/>
                    <a:pt x="1" y="13623"/>
                    <a:pt x="1" y="15452"/>
                  </a:cubicBezTo>
                  <a:lnTo>
                    <a:pt x="1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3" y="12615"/>
                    <a:pt x="4774" y="11696"/>
                  </a:cubicBezTo>
                  <a:cubicBezTo>
                    <a:pt x="5559" y="10804"/>
                    <a:pt x="6611" y="10367"/>
                    <a:pt x="7976" y="10367"/>
                  </a:cubicBezTo>
                  <a:cubicBezTo>
                    <a:pt x="9350" y="10367"/>
                    <a:pt x="10394" y="10804"/>
                    <a:pt x="11179" y="11696"/>
                  </a:cubicBezTo>
                  <a:cubicBezTo>
                    <a:pt x="12000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9" y="17745"/>
                  </a:lnTo>
                  <a:lnTo>
                    <a:pt x="15979" y="15452"/>
                  </a:lnTo>
                  <a:cubicBezTo>
                    <a:pt x="15979" y="13623"/>
                    <a:pt x="15559" y="12026"/>
                    <a:pt x="14721" y="10706"/>
                  </a:cubicBezTo>
                  <a:cubicBezTo>
                    <a:pt x="14221" y="9912"/>
                    <a:pt x="13588" y="9243"/>
                    <a:pt x="12838" y="8717"/>
                  </a:cubicBezTo>
                  <a:cubicBezTo>
                    <a:pt x="13588" y="8190"/>
                    <a:pt x="14212" y="7539"/>
                    <a:pt x="14712" y="6745"/>
                  </a:cubicBezTo>
                  <a:cubicBezTo>
                    <a:pt x="15533" y="5452"/>
                    <a:pt x="15961" y="3864"/>
                    <a:pt x="15979" y="2026"/>
                  </a:cubicBezTo>
                  <a:lnTo>
                    <a:pt x="15979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2000" y="4827"/>
                    <a:pt x="11179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6" y="6629"/>
                    <a:pt x="4792" y="5755"/>
                  </a:cubicBezTo>
                  <a:cubicBezTo>
                    <a:pt x="3980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3" name="Google Shape;73;p4"/>
            <p:cNvSpPr/>
            <p:nvPr/>
          </p:nvSpPr>
          <p:spPr>
            <a:xfrm>
              <a:off x="4121225" y="2120925"/>
              <a:ext cx="399450" cy="443625"/>
            </a:xfrm>
            <a:custGeom>
              <a:avLst/>
              <a:gdLst/>
              <a:ahLst/>
              <a:cxnLst/>
              <a:rect l="l" t="t" r="r" b="b"/>
              <a:pathLst>
                <a:path w="15978" h="17745" extrusionOk="0">
                  <a:moveTo>
                    <a:pt x="0" y="1"/>
                  </a:moveTo>
                  <a:lnTo>
                    <a:pt x="0" y="2035"/>
                  </a:lnTo>
                  <a:cubicBezTo>
                    <a:pt x="27" y="3864"/>
                    <a:pt x="446" y="5452"/>
                    <a:pt x="1276" y="6745"/>
                  </a:cubicBezTo>
                  <a:cubicBezTo>
                    <a:pt x="1776" y="7539"/>
                    <a:pt x="2391" y="8190"/>
                    <a:pt x="3132" y="8717"/>
                  </a:cubicBezTo>
                  <a:cubicBezTo>
                    <a:pt x="2391" y="9243"/>
                    <a:pt x="1767" y="9912"/>
                    <a:pt x="1258" y="10706"/>
                  </a:cubicBezTo>
                  <a:cubicBezTo>
                    <a:pt x="429" y="12026"/>
                    <a:pt x="0" y="13623"/>
                    <a:pt x="0" y="15452"/>
                  </a:cubicBezTo>
                  <a:lnTo>
                    <a:pt x="0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2" y="12615"/>
                    <a:pt x="4773" y="11696"/>
                  </a:cubicBezTo>
                  <a:cubicBezTo>
                    <a:pt x="5558" y="10804"/>
                    <a:pt x="6611" y="10367"/>
                    <a:pt x="7976" y="10367"/>
                  </a:cubicBezTo>
                  <a:cubicBezTo>
                    <a:pt x="9350" y="10367"/>
                    <a:pt x="10393" y="10804"/>
                    <a:pt x="11178" y="11696"/>
                  </a:cubicBezTo>
                  <a:cubicBezTo>
                    <a:pt x="11999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8" y="17745"/>
                  </a:lnTo>
                  <a:lnTo>
                    <a:pt x="15978" y="15452"/>
                  </a:lnTo>
                  <a:cubicBezTo>
                    <a:pt x="15978" y="13623"/>
                    <a:pt x="15559" y="12026"/>
                    <a:pt x="14720" y="10706"/>
                  </a:cubicBezTo>
                  <a:cubicBezTo>
                    <a:pt x="14220" y="9912"/>
                    <a:pt x="13587" y="9243"/>
                    <a:pt x="12838" y="8717"/>
                  </a:cubicBezTo>
                  <a:cubicBezTo>
                    <a:pt x="13587" y="8190"/>
                    <a:pt x="14212" y="7539"/>
                    <a:pt x="14711" y="6745"/>
                  </a:cubicBezTo>
                  <a:cubicBezTo>
                    <a:pt x="15532" y="5452"/>
                    <a:pt x="15960" y="3864"/>
                    <a:pt x="15978" y="2026"/>
                  </a:cubicBezTo>
                  <a:lnTo>
                    <a:pt x="15978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1999" y="4827"/>
                    <a:pt x="11178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5" y="6629"/>
                    <a:pt x="4791" y="5755"/>
                  </a:cubicBezTo>
                  <a:cubicBezTo>
                    <a:pt x="3979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4" name="Google Shape;74;p4"/>
            <p:cNvSpPr/>
            <p:nvPr/>
          </p:nvSpPr>
          <p:spPr>
            <a:xfrm>
              <a:off x="4919200" y="2120925"/>
              <a:ext cx="406175" cy="443625"/>
            </a:xfrm>
            <a:custGeom>
              <a:avLst/>
              <a:gdLst/>
              <a:ahLst/>
              <a:cxnLst/>
              <a:rect l="l" t="t" r="r" b="b"/>
              <a:pathLst>
                <a:path w="16247" h="17745" extrusionOk="0">
                  <a:moveTo>
                    <a:pt x="1" y="1"/>
                  </a:moveTo>
                  <a:lnTo>
                    <a:pt x="1" y="3266"/>
                  </a:lnTo>
                  <a:lnTo>
                    <a:pt x="6397" y="3266"/>
                  </a:lnTo>
                  <a:lnTo>
                    <a:pt x="6397" y="17745"/>
                  </a:lnTo>
                  <a:lnTo>
                    <a:pt x="9850" y="17745"/>
                  </a:lnTo>
                  <a:lnTo>
                    <a:pt x="9850" y="3266"/>
                  </a:lnTo>
                  <a:lnTo>
                    <a:pt x="16246" y="3266"/>
                  </a:lnTo>
                  <a:lnTo>
                    <a:pt x="16246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5" name="Google Shape;75;p4"/>
            <p:cNvSpPr/>
            <p:nvPr/>
          </p:nvSpPr>
          <p:spPr>
            <a:xfrm>
              <a:off x="3269925" y="2120925"/>
              <a:ext cx="331900" cy="443625"/>
            </a:xfrm>
            <a:custGeom>
              <a:avLst/>
              <a:gdLst/>
              <a:ahLst/>
              <a:cxnLst/>
              <a:rect l="l" t="t" r="r" b="b"/>
              <a:pathLst>
                <a:path w="13276" h="17745" extrusionOk="0">
                  <a:moveTo>
                    <a:pt x="1" y="1"/>
                  </a:moveTo>
                  <a:lnTo>
                    <a:pt x="1" y="17745"/>
                  </a:lnTo>
                  <a:lnTo>
                    <a:pt x="13097" y="17745"/>
                  </a:lnTo>
                  <a:lnTo>
                    <a:pt x="13097" y="14480"/>
                  </a:lnTo>
                  <a:lnTo>
                    <a:pt x="3444" y="14480"/>
                  </a:lnTo>
                  <a:lnTo>
                    <a:pt x="3444" y="10296"/>
                  </a:lnTo>
                  <a:lnTo>
                    <a:pt x="9421" y="10296"/>
                  </a:lnTo>
                  <a:lnTo>
                    <a:pt x="9421" y="7031"/>
                  </a:lnTo>
                  <a:lnTo>
                    <a:pt x="3444" y="7031"/>
                  </a:lnTo>
                  <a:lnTo>
                    <a:pt x="3444" y="3266"/>
                  </a:lnTo>
                  <a:lnTo>
                    <a:pt x="13275" y="3266"/>
                  </a:lnTo>
                  <a:lnTo>
                    <a:pt x="1327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6" name="Google Shape;76;p4"/>
            <p:cNvSpPr/>
            <p:nvPr/>
          </p:nvSpPr>
          <p:spPr>
            <a:xfrm>
              <a:off x="4561250" y="2120925"/>
              <a:ext cx="436050" cy="443625"/>
            </a:xfrm>
            <a:custGeom>
              <a:avLst/>
              <a:gdLst/>
              <a:ahLst/>
              <a:cxnLst/>
              <a:rect l="l" t="t" r="r" b="b"/>
              <a:pathLst>
                <a:path w="17442" h="17745" extrusionOk="0">
                  <a:moveTo>
                    <a:pt x="8734" y="5023"/>
                  </a:moveTo>
                  <a:lnTo>
                    <a:pt x="10893" y="10510"/>
                  </a:lnTo>
                  <a:lnTo>
                    <a:pt x="6584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1" y="17745"/>
                  </a:lnTo>
                  <a:lnTo>
                    <a:pt x="3738" y="17745"/>
                  </a:lnTo>
                  <a:lnTo>
                    <a:pt x="530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77" name="Google Shape;77;p4"/>
            <p:cNvSpPr/>
            <p:nvPr/>
          </p:nvSpPr>
          <p:spPr>
            <a:xfrm>
              <a:off x="5245725" y="2120925"/>
              <a:ext cx="436025" cy="443625"/>
            </a:xfrm>
            <a:custGeom>
              <a:avLst/>
              <a:gdLst/>
              <a:ahLst/>
              <a:cxnLst/>
              <a:rect l="l" t="t" r="r" b="b"/>
              <a:pathLst>
                <a:path w="17441" h="17745" extrusionOk="0">
                  <a:moveTo>
                    <a:pt x="8734" y="5023"/>
                  </a:moveTo>
                  <a:lnTo>
                    <a:pt x="10884" y="10510"/>
                  </a:lnTo>
                  <a:lnTo>
                    <a:pt x="6575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0" y="17745"/>
                  </a:lnTo>
                  <a:lnTo>
                    <a:pt x="3729" y="17745"/>
                  </a:lnTo>
                  <a:lnTo>
                    <a:pt x="529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4" name="Espaço Reservado para Texto 9">
            <a:extLst>
              <a:ext uri="{FF2B5EF4-FFF2-40B4-BE49-F238E27FC236}">
                <a16:creationId xmlns:a16="http://schemas.microsoft.com/office/drawing/2014/main" id="{6F6A0DA7-DAA4-37A4-DAF2-928248B26D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251" y="4602882"/>
            <a:ext cx="6508749" cy="489820"/>
          </a:xfrm>
          <a:prstGeom prst="rect">
            <a:avLst/>
          </a:prstGeom>
        </p:spPr>
        <p:txBody>
          <a:bodyPr anchor="ctr"/>
          <a:lstStyle>
            <a:lvl1pPr>
              <a:defRPr sz="2133">
                <a:solidFill>
                  <a:schemeClr val="tx1"/>
                </a:solidFill>
                <a:latin typeface="Manrope SemiBold" pitchFamily="2" charset="0"/>
              </a:defRPr>
            </a:lvl1pPr>
          </a:lstStyle>
          <a:p>
            <a:pPr lvl="0"/>
            <a:r>
              <a:rPr lang="pt-BR" dirty="0"/>
              <a:t>Título</a:t>
            </a:r>
          </a:p>
        </p:txBody>
      </p:sp>
      <p:sp>
        <p:nvSpPr>
          <p:cNvPr id="5" name="Espaço Reservado para Texto 9">
            <a:extLst>
              <a:ext uri="{FF2B5EF4-FFF2-40B4-BE49-F238E27FC236}">
                <a16:creationId xmlns:a16="http://schemas.microsoft.com/office/drawing/2014/main" id="{6103CB9E-AAE4-8510-7F2E-5FF59D691C6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7251" y="5100614"/>
            <a:ext cx="6508749" cy="518583"/>
          </a:xfrm>
          <a:prstGeom prst="rect">
            <a:avLst/>
          </a:prstGeom>
        </p:spPr>
        <p:txBody>
          <a:bodyPr anchor="t"/>
          <a:lstStyle>
            <a:lvl1pPr>
              <a:defRPr sz="160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pt-BR" dirty="0" err="1"/>
              <a:t>Xx</a:t>
            </a:r>
            <a:r>
              <a:rPr lang="pt-BR" dirty="0"/>
              <a:t>/</a:t>
            </a:r>
            <a:r>
              <a:rPr lang="pt-BR" dirty="0" err="1"/>
              <a:t>xx</a:t>
            </a:r>
            <a:r>
              <a:rPr lang="pt-BR" dirty="0"/>
              <a:t>/</a:t>
            </a:r>
            <a:r>
              <a:rPr lang="pt-BR" dirty="0" err="1"/>
              <a:t>xx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282166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03">
  <p:cSld name="Capa 03">
    <p:bg>
      <p:bgPr>
        <a:solidFill>
          <a:srgbClr val="EAEAEA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5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08F33076-1785-47DC-8732-6497F1DACA3C}" type="slidenum">
              <a:rPr lang="he-IL" smtClean="0"/>
              <a:t>‹nº›</a:t>
            </a:fld>
            <a:endParaRPr lang="he-IL"/>
          </a:p>
        </p:txBody>
      </p:sp>
      <p:sp>
        <p:nvSpPr>
          <p:cNvPr id="80" name="Google Shape;80;p5"/>
          <p:cNvSpPr/>
          <p:nvPr/>
        </p:nvSpPr>
        <p:spPr>
          <a:xfrm>
            <a:off x="0" y="-200"/>
            <a:ext cx="9717200" cy="6858000"/>
          </a:xfrm>
          <a:prstGeom prst="rect">
            <a:avLst/>
          </a:prstGeom>
          <a:solidFill>
            <a:srgbClr val="EBEBE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EBEBEB"/>
              </a:solidFill>
            </a:endParaRPr>
          </a:p>
        </p:txBody>
      </p:sp>
      <p:sp>
        <p:nvSpPr>
          <p:cNvPr id="81" name="Google Shape;81;p5"/>
          <p:cNvSpPr/>
          <p:nvPr/>
        </p:nvSpPr>
        <p:spPr>
          <a:xfrm>
            <a:off x="9717167" y="4143833"/>
            <a:ext cx="2474800" cy="2714000"/>
          </a:xfrm>
          <a:prstGeom prst="rect">
            <a:avLst/>
          </a:prstGeom>
          <a:solidFill>
            <a:srgbClr val="09182B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82" name="Google Shape;82;p5"/>
          <p:cNvSpPr txBox="1"/>
          <p:nvPr/>
        </p:nvSpPr>
        <p:spPr>
          <a:xfrm>
            <a:off x="10070200" y="5252533"/>
            <a:ext cx="19580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EBEBEB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endParaRPr sz="1200">
              <a:solidFill>
                <a:srgbClr val="EBEBEB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EBEBEB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  <a:endParaRPr sz="1200" b="1">
              <a:solidFill>
                <a:srgbClr val="EBEBEB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83" name="Google Shape;83;p5"/>
          <p:cNvSpPr/>
          <p:nvPr/>
        </p:nvSpPr>
        <p:spPr>
          <a:xfrm>
            <a:off x="9717167" y="0"/>
            <a:ext cx="2474800" cy="414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84" name="Google Shape;84;p5"/>
          <p:cNvGrpSpPr/>
          <p:nvPr/>
        </p:nvGrpSpPr>
        <p:grpSpPr>
          <a:xfrm>
            <a:off x="1005048" y="433290"/>
            <a:ext cx="2356749" cy="571660"/>
            <a:chOff x="2017650" y="1899025"/>
            <a:chExt cx="3664100" cy="888775"/>
          </a:xfrm>
        </p:grpSpPr>
        <p:sp>
          <p:nvSpPr>
            <p:cNvPr id="85" name="Google Shape;85;p5"/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6" name="Google Shape;86;p5"/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7" name="Google Shape;87;p5"/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8" name="Google Shape;88;p5"/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9" name="Google Shape;89;p5"/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0" name="Google Shape;90;p5"/>
            <p:cNvSpPr/>
            <p:nvPr/>
          </p:nvSpPr>
          <p:spPr>
            <a:xfrm>
              <a:off x="3661775" y="2120925"/>
              <a:ext cx="399475" cy="443625"/>
            </a:xfrm>
            <a:custGeom>
              <a:avLst/>
              <a:gdLst/>
              <a:ahLst/>
              <a:cxnLst/>
              <a:rect l="l" t="t" r="r" b="b"/>
              <a:pathLst>
                <a:path w="15979" h="17745" extrusionOk="0">
                  <a:moveTo>
                    <a:pt x="1" y="1"/>
                  </a:moveTo>
                  <a:lnTo>
                    <a:pt x="1" y="2035"/>
                  </a:lnTo>
                  <a:cubicBezTo>
                    <a:pt x="28" y="3864"/>
                    <a:pt x="447" y="5452"/>
                    <a:pt x="1277" y="6745"/>
                  </a:cubicBezTo>
                  <a:cubicBezTo>
                    <a:pt x="1776" y="7539"/>
                    <a:pt x="2392" y="8190"/>
                    <a:pt x="3132" y="8717"/>
                  </a:cubicBezTo>
                  <a:cubicBezTo>
                    <a:pt x="2392" y="9243"/>
                    <a:pt x="1767" y="9912"/>
                    <a:pt x="1259" y="10706"/>
                  </a:cubicBezTo>
                  <a:cubicBezTo>
                    <a:pt x="429" y="12026"/>
                    <a:pt x="1" y="13623"/>
                    <a:pt x="1" y="15452"/>
                  </a:cubicBezTo>
                  <a:lnTo>
                    <a:pt x="1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3" y="12615"/>
                    <a:pt x="4774" y="11696"/>
                  </a:cubicBezTo>
                  <a:cubicBezTo>
                    <a:pt x="5559" y="10804"/>
                    <a:pt x="6611" y="10367"/>
                    <a:pt x="7976" y="10367"/>
                  </a:cubicBezTo>
                  <a:cubicBezTo>
                    <a:pt x="9350" y="10367"/>
                    <a:pt x="10394" y="10804"/>
                    <a:pt x="11179" y="11696"/>
                  </a:cubicBezTo>
                  <a:cubicBezTo>
                    <a:pt x="12000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9" y="17745"/>
                  </a:lnTo>
                  <a:lnTo>
                    <a:pt x="15979" y="15452"/>
                  </a:lnTo>
                  <a:cubicBezTo>
                    <a:pt x="15979" y="13623"/>
                    <a:pt x="15559" y="12026"/>
                    <a:pt x="14721" y="10706"/>
                  </a:cubicBezTo>
                  <a:cubicBezTo>
                    <a:pt x="14221" y="9912"/>
                    <a:pt x="13588" y="9243"/>
                    <a:pt x="12838" y="8717"/>
                  </a:cubicBezTo>
                  <a:cubicBezTo>
                    <a:pt x="13588" y="8190"/>
                    <a:pt x="14212" y="7539"/>
                    <a:pt x="14712" y="6745"/>
                  </a:cubicBezTo>
                  <a:cubicBezTo>
                    <a:pt x="15533" y="5452"/>
                    <a:pt x="15961" y="3864"/>
                    <a:pt x="15979" y="2026"/>
                  </a:cubicBezTo>
                  <a:lnTo>
                    <a:pt x="15979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2000" y="4827"/>
                    <a:pt x="11179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6" y="6629"/>
                    <a:pt x="4792" y="5755"/>
                  </a:cubicBezTo>
                  <a:cubicBezTo>
                    <a:pt x="3980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1" name="Google Shape;91;p5"/>
            <p:cNvSpPr/>
            <p:nvPr/>
          </p:nvSpPr>
          <p:spPr>
            <a:xfrm>
              <a:off x="4121225" y="2120925"/>
              <a:ext cx="399450" cy="443625"/>
            </a:xfrm>
            <a:custGeom>
              <a:avLst/>
              <a:gdLst/>
              <a:ahLst/>
              <a:cxnLst/>
              <a:rect l="l" t="t" r="r" b="b"/>
              <a:pathLst>
                <a:path w="15978" h="17745" extrusionOk="0">
                  <a:moveTo>
                    <a:pt x="0" y="1"/>
                  </a:moveTo>
                  <a:lnTo>
                    <a:pt x="0" y="2035"/>
                  </a:lnTo>
                  <a:cubicBezTo>
                    <a:pt x="27" y="3864"/>
                    <a:pt x="446" y="5452"/>
                    <a:pt x="1276" y="6745"/>
                  </a:cubicBezTo>
                  <a:cubicBezTo>
                    <a:pt x="1776" y="7539"/>
                    <a:pt x="2391" y="8190"/>
                    <a:pt x="3132" y="8717"/>
                  </a:cubicBezTo>
                  <a:cubicBezTo>
                    <a:pt x="2391" y="9243"/>
                    <a:pt x="1767" y="9912"/>
                    <a:pt x="1258" y="10706"/>
                  </a:cubicBezTo>
                  <a:cubicBezTo>
                    <a:pt x="429" y="12026"/>
                    <a:pt x="0" y="13623"/>
                    <a:pt x="0" y="15452"/>
                  </a:cubicBezTo>
                  <a:lnTo>
                    <a:pt x="0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2" y="12615"/>
                    <a:pt x="4773" y="11696"/>
                  </a:cubicBezTo>
                  <a:cubicBezTo>
                    <a:pt x="5558" y="10804"/>
                    <a:pt x="6611" y="10367"/>
                    <a:pt x="7976" y="10367"/>
                  </a:cubicBezTo>
                  <a:cubicBezTo>
                    <a:pt x="9350" y="10367"/>
                    <a:pt x="10393" y="10804"/>
                    <a:pt x="11178" y="11696"/>
                  </a:cubicBezTo>
                  <a:cubicBezTo>
                    <a:pt x="11999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8" y="17745"/>
                  </a:lnTo>
                  <a:lnTo>
                    <a:pt x="15978" y="15452"/>
                  </a:lnTo>
                  <a:cubicBezTo>
                    <a:pt x="15978" y="13623"/>
                    <a:pt x="15559" y="12026"/>
                    <a:pt x="14720" y="10706"/>
                  </a:cubicBezTo>
                  <a:cubicBezTo>
                    <a:pt x="14220" y="9912"/>
                    <a:pt x="13587" y="9243"/>
                    <a:pt x="12838" y="8717"/>
                  </a:cubicBezTo>
                  <a:cubicBezTo>
                    <a:pt x="13587" y="8190"/>
                    <a:pt x="14212" y="7539"/>
                    <a:pt x="14711" y="6745"/>
                  </a:cubicBezTo>
                  <a:cubicBezTo>
                    <a:pt x="15532" y="5452"/>
                    <a:pt x="15960" y="3864"/>
                    <a:pt x="15978" y="2026"/>
                  </a:cubicBezTo>
                  <a:lnTo>
                    <a:pt x="15978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1999" y="4827"/>
                    <a:pt x="11178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5" y="6629"/>
                    <a:pt x="4791" y="5755"/>
                  </a:cubicBezTo>
                  <a:cubicBezTo>
                    <a:pt x="3979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2" name="Google Shape;92;p5"/>
            <p:cNvSpPr/>
            <p:nvPr/>
          </p:nvSpPr>
          <p:spPr>
            <a:xfrm>
              <a:off x="4919200" y="2120925"/>
              <a:ext cx="406175" cy="443625"/>
            </a:xfrm>
            <a:custGeom>
              <a:avLst/>
              <a:gdLst/>
              <a:ahLst/>
              <a:cxnLst/>
              <a:rect l="l" t="t" r="r" b="b"/>
              <a:pathLst>
                <a:path w="16247" h="17745" extrusionOk="0">
                  <a:moveTo>
                    <a:pt x="1" y="1"/>
                  </a:moveTo>
                  <a:lnTo>
                    <a:pt x="1" y="3266"/>
                  </a:lnTo>
                  <a:lnTo>
                    <a:pt x="6397" y="3266"/>
                  </a:lnTo>
                  <a:lnTo>
                    <a:pt x="6397" y="17745"/>
                  </a:lnTo>
                  <a:lnTo>
                    <a:pt x="9850" y="17745"/>
                  </a:lnTo>
                  <a:lnTo>
                    <a:pt x="9850" y="3266"/>
                  </a:lnTo>
                  <a:lnTo>
                    <a:pt x="16246" y="3266"/>
                  </a:lnTo>
                  <a:lnTo>
                    <a:pt x="16246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3" name="Google Shape;93;p5"/>
            <p:cNvSpPr/>
            <p:nvPr/>
          </p:nvSpPr>
          <p:spPr>
            <a:xfrm>
              <a:off x="3269925" y="2120925"/>
              <a:ext cx="331900" cy="443625"/>
            </a:xfrm>
            <a:custGeom>
              <a:avLst/>
              <a:gdLst/>
              <a:ahLst/>
              <a:cxnLst/>
              <a:rect l="l" t="t" r="r" b="b"/>
              <a:pathLst>
                <a:path w="13276" h="17745" extrusionOk="0">
                  <a:moveTo>
                    <a:pt x="1" y="1"/>
                  </a:moveTo>
                  <a:lnTo>
                    <a:pt x="1" y="17745"/>
                  </a:lnTo>
                  <a:lnTo>
                    <a:pt x="13097" y="17745"/>
                  </a:lnTo>
                  <a:lnTo>
                    <a:pt x="13097" y="14480"/>
                  </a:lnTo>
                  <a:lnTo>
                    <a:pt x="3444" y="14480"/>
                  </a:lnTo>
                  <a:lnTo>
                    <a:pt x="3444" y="10296"/>
                  </a:lnTo>
                  <a:lnTo>
                    <a:pt x="9421" y="10296"/>
                  </a:lnTo>
                  <a:lnTo>
                    <a:pt x="9421" y="7031"/>
                  </a:lnTo>
                  <a:lnTo>
                    <a:pt x="3444" y="7031"/>
                  </a:lnTo>
                  <a:lnTo>
                    <a:pt x="3444" y="3266"/>
                  </a:lnTo>
                  <a:lnTo>
                    <a:pt x="13275" y="3266"/>
                  </a:lnTo>
                  <a:lnTo>
                    <a:pt x="1327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4" name="Google Shape;94;p5"/>
            <p:cNvSpPr/>
            <p:nvPr/>
          </p:nvSpPr>
          <p:spPr>
            <a:xfrm>
              <a:off x="4561250" y="2120925"/>
              <a:ext cx="436050" cy="443625"/>
            </a:xfrm>
            <a:custGeom>
              <a:avLst/>
              <a:gdLst/>
              <a:ahLst/>
              <a:cxnLst/>
              <a:rect l="l" t="t" r="r" b="b"/>
              <a:pathLst>
                <a:path w="17442" h="17745" extrusionOk="0">
                  <a:moveTo>
                    <a:pt x="8734" y="5023"/>
                  </a:moveTo>
                  <a:lnTo>
                    <a:pt x="10893" y="10510"/>
                  </a:lnTo>
                  <a:lnTo>
                    <a:pt x="6584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1" y="17745"/>
                  </a:lnTo>
                  <a:lnTo>
                    <a:pt x="3738" y="17745"/>
                  </a:lnTo>
                  <a:lnTo>
                    <a:pt x="530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95" name="Google Shape;95;p5"/>
            <p:cNvSpPr/>
            <p:nvPr/>
          </p:nvSpPr>
          <p:spPr>
            <a:xfrm>
              <a:off x="5245725" y="2120925"/>
              <a:ext cx="436025" cy="443625"/>
            </a:xfrm>
            <a:custGeom>
              <a:avLst/>
              <a:gdLst/>
              <a:ahLst/>
              <a:cxnLst/>
              <a:rect l="l" t="t" r="r" b="b"/>
              <a:pathLst>
                <a:path w="17441" h="17745" extrusionOk="0">
                  <a:moveTo>
                    <a:pt x="8734" y="5023"/>
                  </a:moveTo>
                  <a:lnTo>
                    <a:pt x="10884" y="10510"/>
                  </a:lnTo>
                  <a:lnTo>
                    <a:pt x="6575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0" y="17745"/>
                  </a:lnTo>
                  <a:lnTo>
                    <a:pt x="3729" y="17745"/>
                  </a:lnTo>
                  <a:lnTo>
                    <a:pt x="529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33479477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a 01">
  <p:cSld name="Capa 01">
    <p:bg>
      <p:bgPr>
        <a:solidFill>
          <a:srgbClr val="EAEAEA"/>
        </a:solidFill>
        <a:effectLst/>
      </p:bgPr>
    </p:bg>
    <p:spTree>
      <p:nvGrpSpPr>
        <p:cNvPr id="1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2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8F33076-1785-47DC-8732-6497F1DACA3C}" type="slidenum">
              <a:rPr lang="he-IL" smtClean="0"/>
              <a:t>‹nº›</a:t>
            </a:fld>
            <a:endParaRPr lang="he-IL"/>
          </a:p>
        </p:txBody>
      </p:sp>
      <p:sp>
        <p:nvSpPr>
          <p:cNvPr id="9" name="Google Shape;9;p2"/>
          <p:cNvSpPr/>
          <p:nvPr/>
        </p:nvSpPr>
        <p:spPr>
          <a:xfrm>
            <a:off x="0" y="4143800"/>
            <a:ext cx="9717200" cy="271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/>
          <p:nvPr/>
        </p:nvSpPr>
        <p:spPr>
          <a:xfrm>
            <a:off x="9717167" y="4143833"/>
            <a:ext cx="2474800" cy="2714000"/>
          </a:xfrm>
          <a:prstGeom prst="rect">
            <a:avLst/>
          </a:prstGeom>
          <a:solidFill>
            <a:srgbClr val="ADADB6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11" name="Google Shape;11;p2"/>
          <p:cNvGrpSpPr/>
          <p:nvPr/>
        </p:nvGrpSpPr>
        <p:grpSpPr>
          <a:xfrm>
            <a:off x="907508" y="4775599"/>
            <a:ext cx="5422461" cy="1314677"/>
            <a:chOff x="2017650" y="3170925"/>
            <a:chExt cx="3648050" cy="884550"/>
          </a:xfrm>
        </p:grpSpPr>
        <p:sp>
          <p:nvSpPr>
            <p:cNvPr id="12" name="Google Shape;12;p2"/>
            <p:cNvSpPr/>
            <p:nvPr/>
          </p:nvSpPr>
          <p:spPr>
            <a:xfrm>
              <a:off x="36553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37" y="5425"/>
                    <a:pt x="1258" y="6718"/>
                  </a:cubicBezTo>
                  <a:cubicBezTo>
                    <a:pt x="1758" y="7503"/>
                    <a:pt x="2373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26" y="12553"/>
                    <a:pt x="4746" y="11634"/>
                  </a:cubicBezTo>
                  <a:cubicBezTo>
                    <a:pt x="5531" y="10751"/>
                    <a:pt x="6575" y="10322"/>
                    <a:pt x="7931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37" y="12553"/>
                    <a:pt x="12329" y="13784"/>
                    <a:pt x="12329" y="15381"/>
                  </a:cubicBezTo>
                  <a:lnTo>
                    <a:pt x="12329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0" y="9858"/>
                    <a:pt x="13516" y="9198"/>
                    <a:pt x="12766" y="8672"/>
                  </a:cubicBezTo>
                  <a:cubicBezTo>
                    <a:pt x="13516" y="8155"/>
                    <a:pt x="14140" y="7503"/>
                    <a:pt x="14631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29" y="1"/>
                  </a:lnTo>
                  <a:lnTo>
                    <a:pt x="12329" y="2017"/>
                  </a:lnTo>
                  <a:cubicBezTo>
                    <a:pt x="12329" y="3596"/>
                    <a:pt x="11937" y="4809"/>
                    <a:pt x="11116" y="5719"/>
                  </a:cubicBezTo>
                  <a:cubicBezTo>
                    <a:pt x="10322" y="6593"/>
                    <a:pt x="9278" y="7022"/>
                    <a:pt x="7931" y="7022"/>
                  </a:cubicBezTo>
                  <a:cubicBezTo>
                    <a:pt x="6584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3" name="Google Shape;13;p2"/>
            <p:cNvSpPr/>
            <p:nvPr/>
          </p:nvSpPr>
          <p:spPr>
            <a:xfrm>
              <a:off x="4112525" y="3391725"/>
              <a:ext cx="397450" cy="441625"/>
            </a:xfrm>
            <a:custGeom>
              <a:avLst/>
              <a:gdLst/>
              <a:ahLst/>
              <a:cxnLst/>
              <a:rect l="l" t="t" r="r" b="b"/>
              <a:pathLst>
                <a:path w="15898" h="17665" extrusionOk="0">
                  <a:moveTo>
                    <a:pt x="0" y="1"/>
                  </a:moveTo>
                  <a:lnTo>
                    <a:pt x="0" y="2026"/>
                  </a:lnTo>
                  <a:cubicBezTo>
                    <a:pt x="18" y="3846"/>
                    <a:pt x="446" y="5425"/>
                    <a:pt x="1267" y="6718"/>
                  </a:cubicBezTo>
                  <a:cubicBezTo>
                    <a:pt x="1758" y="7503"/>
                    <a:pt x="2382" y="8155"/>
                    <a:pt x="3114" y="8672"/>
                  </a:cubicBezTo>
                  <a:cubicBezTo>
                    <a:pt x="2373" y="9198"/>
                    <a:pt x="1749" y="9858"/>
                    <a:pt x="1249" y="10661"/>
                  </a:cubicBezTo>
                  <a:cubicBezTo>
                    <a:pt x="420" y="11973"/>
                    <a:pt x="0" y="13561"/>
                    <a:pt x="0" y="15381"/>
                  </a:cubicBezTo>
                  <a:lnTo>
                    <a:pt x="0" y="17664"/>
                  </a:lnTo>
                  <a:lnTo>
                    <a:pt x="3533" y="17664"/>
                  </a:lnTo>
                  <a:lnTo>
                    <a:pt x="3533" y="15381"/>
                  </a:lnTo>
                  <a:cubicBezTo>
                    <a:pt x="3533" y="13784"/>
                    <a:pt x="3935" y="12553"/>
                    <a:pt x="4746" y="11634"/>
                  </a:cubicBezTo>
                  <a:cubicBezTo>
                    <a:pt x="5531" y="10751"/>
                    <a:pt x="6575" y="10322"/>
                    <a:pt x="7940" y="10322"/>
                  </a:cubicBezTo>
                  <a:cubicBezTo>
                    <a:pt x="9296" y="10322"/>
                    <a:pt x="10340" y="10751"/>
                    <a:pt x="11125" y="11634"/>
                  </a:cubicBezTo>
                  <a:cubicBezTo>
                    <a:pt x="11946" y="12553"/>
                    <a:pt x="12338" y="13784"/>
                    <a:pt x="12338" y="15381"/>
                  </a:cubicBezTo>
                  <a:lnTo>
                    <a:pt x="12338" y="17664"/>
                  </a:lnTo>
                  <a:lnTo>
                    <a:pt x="15898" y="17664"/>
                  </a:lnTo>
                  <a:lnTo>
                    <a:pt x="15898" y="15381"/>
                  </a:lnTo>
                  <a:cubicBezTo>
                    <a:pt x="15898" y="13561"/>
                    <a:pt x="15478" y="11973"/>
                    <a:pt x="14649" y="10661"/>
                  </a:cubicBezTo>
                  <a:cubicBezTo>
                    <a:pt x="14149" y="9858"/>
                    <a:pt x="13525" y="9198"/>
                    <a:pt x="12775" y="8672"/>
                  </a:cubicBezTo>
                  <a:cubicBezTo>
                    <a:pt x="13516" y="8155"/>
                    <a:pt x="14140" y="7503"/>
                    <a:pt x="14640" y="6718"/>
                  </a:cubicBezTo>
                  <a:cubicBezTo>
                    <a:pt x="15452" y="5425"/>
                    <a:pt x="15880" y="3846"/>
                    <a:pt x="15898" y="2017"/>
                  </a:cubicBezTo>
                  <a:lnTo>
                    <a:pt x="15898" y="1"/>
                  </a:lnTo>
                  <a:lnTo>
                    <a:pt x="12338" y="1"/>
                  </a:lnTo>
                  <a:lnTo>
                    <a:pt x="12338" y="2017"/>
                  </a:lnTo>
                  <a:cubicBezTo>
                    <a:pt x="12338" y="3596"/>
                    <a:pt x="11937" y="4809"/>
                    <a:pt x="11116" y="5719"/>
                  </a:cubicBezTo>
                  <a:cubicBezTo>
                    <a:pt x="10322" y="6593"/>
                    <a:pt x="9287" y="7022"/>
                    <a:pt x="7940" y="7022"/>
                  </a:cubicBezTo>
                  <a:cubicBezTo>
                    <a:pt x="6593" y="7022"/>
                    <a:pt x="5549" y="6602"/>
                    <a:pt x="4764" y="5728"/>
                  </a:cubicBezTo>
                  <a:cubicBezTo>
                    <a:pt x="3952" y="4827"/>
                    <a:pt x="3551" y="3614"/>
                    <a:pt x="3533" y="2017"/>
                  </a:cubicBezTo>
                  <a:lnTo>
                    <a:pt x="353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4906725" y="3391725"/>
              <a:ext cx="404150" cy="441625"/>
            </a:xfrm>
            <a:custGeom>
              <a:avLst/>
              <a:gdLst/>
              <a:ahLst/>
              <a:cxnLst/>
              <a:rect l="l" t="t" r="r" b="b"/>
              <a:pathLst>
                <a:path w="16166" h="17665" extrusionOk="0">
                  <a:moveTo>
                    <a:pt x="0" y="1"/>
                  </a:moveTo>
                  <a:lnTo>
                    <a:pt x="0" y="3248"/>
                  </a:lnTo>
                  <a:lnTo>
                    <a:pt x="6370" y="3248"/>
                  </a:lnTo>
                  <a:lnTo>
                    <a:pt x="6370" y="17664"/>
                  </a:lnTo>
                  <a:lnTo>
                    <a:pt x="9796" y="17664"/>
                  </a:lnTo>
                  <a:lnTo>
                    <a:pt x="9796" y="3248"/>
                  </a:lnTo>
                  <a:lnTo>
                    <a:pt x="16165" y="3248"/>
                  </a:lnTo>
                  <a:lnTo>
                    <a:pt x="1616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3265025" y="3391725"/>
              <a:ext cx="330325" cy="441625"/>
            </a:xfrm>
            <a:custGeom>
              <a:avLst/>
              <a:gdLst/>
              <a:ahLst/>
              <a:cxnLst/>
              <a:rect l="l" t="t" r="r" b="b"/>
              <a:pathLst>
                <a:path w="13213" h="17665" extrusionOk="0">
                  <a:moveTo>
                    <a:pt x="0" y="1"/>
                  </a:moveTo>
                  <a:lnTo>
                    <a:pt x="0" y="17664"/>
                  </a:lnTo>
                  <a:lnTo>
                    <a:pt x="13034" y="17664"/>
                  </a:lnTo>
                  <a:lnTo>
                    <a:pt x="13034" y="14417"/>
                  </a:lnTo>
                  <a:lnTo>
                    <a:pt x="3426" y="14417"/>
                  </a:lnTo>
                  <a:lnTo>
                    <a:pt x="3426" y="10242"/>
                  </a:lnTo>
                  <a:lnTo>
                    <a:pt x="9376" y="10242"/>
                  </a:lnTo>
                  <a:lnTo>
                    <a:pt x="9376" y="6995"/>
                  </a:lnTo>
                  <a:lnTo>
                    <a:pt x="3426" y="6995"/>
                  </a:lnTo>
                  <a:lnTo>
                    <a:pt x="3426" y="3248"/>
                  </a:lnTo>
                  <a:lnTo>
                    <a:pt x="13213" y="3248"/>
                  </a:lnTo>
                  <a:lnTo>
                    <a:pt x="13213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4550550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89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89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06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5231675" y="3391725"/>
              <a:ext cx="434025" cy="441625"/>
            </a:xfrm>
            <a:custGeom>
              <a:avLst/>
              <a:gdLst/>
              <a:ahLst/>
              <a:cxnLst/>
              <a:rect l="l" t="t" r="r" b="b"/>
              <a:pathLst>
                <a:path w="17361" h="17665" extrusionOk="0">
                  <a:moveTo>
                    <a:pt x="8698" y="5005"/>
                  </a:moveTo>
                  <a:lnTo>
                    <a:pt x="10839" y="10456"/>
                  </a:lnTo>
                  <a:lnTo>
                    <a:pt x="6548" y="10456"/>
                  </a:lnTo>
                  <a:lnTo>
                    <a:pt x="8698" y="5005"/>
                  </a:lnTo>
                  <a:close/>
                  <a:moveTo>
                    <a:pt x="7119" y="1"/>
                  </a:moveTo>
                  <a:lnTo>
                    <a:pt x="0" y="17664"/>
                  </a:lnTo>
                  <a:lnTo>
                    <a:pt x="3711" y="17664"/>
                  </a:lnTo>
                  <a:lnTo>
                    <a:pt x="5273" y="13703"/>
                  </a:lnTo>
                  <a:lnTo>
                    <a:pt x="12115" y="13703"/>
                  </a:lnTo>
                  <a:lnTo>
                    <a:pt x="13667" y="17664"/>
                  </a:lnTo>
                  <a:lnTo>
                    <a:pt x="17361" y="17664"/>
                  </a:lnTo>
                  <a:lnTo>
                    <a:pt x="10179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2385400" y="3657575"/>
              <a:ext cx="341700" cy="397900"/>
            </a:xfrm>
            <a:custGeom>
              <a:avLst/>
              <a:gdLst/>
              <a:ahLst/>
              <a:cxnLst/>
              <a:rect l="l" t="t" r="r" b="b"/>
              <a:pathLst>
                <a:path w="13668" h="15916" extrusionOk="0">
                  <a:moveTo>
                    <a:pt x="4542" y="1"/>
                  </a:moveTo>
                  <a:cubicBezTo>
                    <a:pt x="4015" y="1"/>
                    <a:pt x="3507" y="206"/>
                    <a:pt x="3141" y="580"/>
                  </a:cubicBezTo>
                  <a:cubicBezTo>
                    <a:pt x="1" y="3721"/>
                    <a:pt x="1" y="8806"/>
                    <a:pt x="3141" y="11946"/>
                  </a:cubicBezTo>
                  <a:lnTo>
                    <a:pt x="7111" y="15916"/>
                  </a:lnTo>
                  <a:lnTo>
                    <a:pt x="11081" y="11946"/>
                  </a:lnTo>
                  <a:cubicBezTo>
                    <a:pt x="12910" y="10117"/>
                    <a:pt x="13668" y="7610"/>
                    <a:pt x="13365" y="5219"/>
                  </a:cubicBezTo>
                  <a:cubicBezTo>
                    <a:pt x="12481" y="5059"/>
                    <a:pt x="11616" y="4755"/>
                    <a:pt x="10813" y="4327"/>
                  </a:cubicBezTo>
                  <a:lnTo>
                    <a:pt x="10813" y="4327"/>
                  </a:lnTo>
                  <a:cubicBezTo>
                    <a:pt x="11536" y="6352"/>
                    <a:pt x="11081" y="8707"/>
                    <a:pt x="9466" y="10331"/>
                  </a:cubicBezTo>
                  <a:lnTo>
                    <a:pt x="7111" y="12686"/>
                  </a:lnTo>
                  <a:lnTo>
                    <a:pt x="4756" y="10331"/>
                  </a:lnTo>
                  <a:cubicBezTo>
                    <a:pt x="2517" y="8083"/>
                    <a:pt x="2517" y="4434"/>
                    <a:pt x="4756" y="2195"/>
                  </a:cubicBezTo>
                  <a:lnTo>
                    <a:pt x="6950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2399025" y="3170925"/>
              <a:ext cx="341700" cy="396575"/>
            </a:xfrm>
            <a:custGeom>
              <a:avLst/>
              <a:gdLst/>
              <a:ahLst/>
              <a:cxnLst/>
              <a:rect l="l" t="t" r="r" b="b"/>
              <a:pathLst>
                <a:path w="13668" h="15863" extrusionOk="0">
                  <a:moveTo>
                    <a:pt x="6566" y="1"/>
                  </a:moveTo>
                  <a:lnTo>
                    <a:pt x="2596" y="3971"/>
                  </a:lnTo>
                  <a:cubicBezTo>
                    <a:pt x="758" y="5800"/>
                    <a:pt x="0" y="8306"/>
                    <a:pt x="312" y="10697"/>
                  </a:cubicBezTo>
                  <a:cubicBezTo>
                    <a:pt x="1195" y="10858"/>
                    <a:pt x="2052" y="11161"/>
                    <a:pt x="2864" y="11589"/>
                  </a:cubicBezTo>
                  <a:cubicBezTo>
                    <a:pt x="2141" y="9564"/>
                    <a:pt x="2587" y="7209"/>
                    <a:pt x="4211" y="5586"/>
                  </a:cubicBezTo>
                  <a:lnTo>
                    <a:pt x="6566" y="3230"/>
                  </a:lnTo>
                  <a:lnTo>
                    <a:pt x="8912" y="5586"/>
                  </a:lnTo>
                  <a:cubicBezTo>
                    <a:pt x="11160" y="7825"/>
                    <a:pt x="11160" y="11482"/>
                    <a:pt x="8912" y="13721"/>
                  </a:cubicBezTo>
                  <a:lnTo>
                    <a:pt x="6771" y="15862"/>
                  </a:lnTo>
                  <a:lnTo>
                    <a:pt x="9251" y="15862"/>
                  </a:lnTo>
                  <a:cubicBezTo>
                    <a:pt x="9733" y="15862"/>
                    <a:pt x="10197" y="15675"/>
                    <a:pt x="10536" y="15336"/>
                  </a:cubicBezTo>
                  <a:cubicBezTo>
                    <a:pt x="13667" y="12205"/>
                    <a:pt x="13667" y="7102"/>
                    <a:pt x="10536" y="3971"/>
                  </a:cubicBezTo>
                  <a:lnTo>
                    <a:pt x="6566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2120900" y="3455075"/>
              <a:ext cx="436925" cy="316275"/>
            </a:xfrm>
            <a:custGeom>
              <a:avLst/>
              <a:gdLst/>
              <a:ahLst/>
              <a:cxnLst/>
              <a:rect l="l" t="t" r="r" b="b"/>
              <a:pathLst>
                <a:path w="17477" h="12651" extrusionOk="0">
                  <a:moveTo>
                    <a:pt x="9653" y="0"/>
                  </a:moveTo>
                  <a:cubicBezTo>
                    <a:pt x="7503" y="0"/>
                    <a:pt x="5487" y="839"/>
                    <a:pt x="3970" y="2355"/>
                  </a:cubicBezTo>
                  <a:lnTo>
                    <a:pt x="0" y="6325"/>
                  </a:lnTo>
                  <a:lnTo>
                    <a:pt x="3970" y="10295"/>
                  </a:lnTo>
                  <a:cubicBezTo>
                    <a:pt x="5487" y="11812"/>
                    <a:pt x="7503" y="12650"/>
                    <a:pt x="9653" y="12650"/>
                  </a:cubicBezTo>
                  <a:cubicBezTo>
                    <a:pt x="10037" y="12650"/>
                    <a:pt x="10420" y="12624"/>
                    <a:pt x="10795" y="12570"/>
                  </a:cubicBezTo>
                  <a:cubicBezTo>
                    <a:pt x="10982" y="11660"/>
                    <a:pt x="11312" y="10777"/>
                    <a:pt x="11785" y="9956"/>
                  </a:cubicBezTo>
                  <a:lnTo>
                    <a:pt x="11785" y="9956"/>
                  </a:lnTo>
                  <a:cubicBezTo>
                    <a:pt x="11116" y="10224"/>
                    <a:pt x="10393" y="10367"/>
                    <a:pt x="9653" y="10367"/>
                  </a:cubicBezTo>
                  <a:cubicBezTo>
                    <a:pt x="8119" y="10367"/>
                    <a:pt x="6673" y="9760"/>
                    <a:pt x="5585" y="8680"/>
                  </a:cubicBezTo>
                  <a:lnTo>
                    <a:pt x="3230" y="6325"/>
                  </a:lnTo>
                  <a:lnTo>
                    <a:pt x="5585" y="3970"/>
                  </a:lnTo>
                  <a:cubicBezTo>
                    <a:pt x="6663" y="2892"/>
                    <a:pt x="8095" y="2290"/>
                    <a:pt x="9627" y="2290"/>
                  </a:cubicBezTo>
                  <a:cubicBezTo>
                    <a:pt x="9692" y="2290"/>
                    <a:pt x="9757" y="2291"/>
                    <a:pt x="9823" y="2293"/>
                  </a:cubicBezTo>
                  <a:cubicBezTo>
                    <a:pt x="11312" y="2329"/>
                    <a:pt x="12722" y="2971"/>
                    <a:pt x="13775" y="4024"/>
                  </a:cubicBezTo>
                  <a:cubicBezTo>
                    <a:pt x="14078" y="4327"/>
                    <a:pt x="14488" y="4496"/>
                    <a:pt x="14925" y="4496"/>
                  </a:cubicBezTo>
                  <a:lnTo>
                    <a:pt x="17477" y="4496"/>
                  </a:lnTo>
                  <a:lnTo>
                    <a:pt x="15336" y="2355"/>
                  </a:lnTo>
                  <a:cubicBezTo>
                    <a:pt x="13819" y="839"/>
                    <a:pt x="11803" y="0"/>
                    <a:pt x="9653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2566950" y="3455075"/>
              <a:ext cx="438500" cy="316275"/>
            </a:xfrm>
            <a:custGeom>
              <a:avLst/>
              <a:gdLst/>
              <a:ahLst/>
              <a:cxnLst/>
              <a:rect l="l" t="t" r="r" b="b"/>
              <a:pathLst>
                <a:path w="17540" h="12651" extrusionOk="0">
                  <a:moveTo>
                    <a:pt x="7887" y="0"/>
                  </a:moveTo>
                  <a:cubicBezTo>
                    <a:pt x="7494" y="0"/>
                    <a:pt x="7120" y="27"/>
                    <a:pt x="6745" y="81"/>
                  </a:cubicBezTo>
                  <a:cubicBezTo>
                    <a:pt x="6558" y="991"/>
                    <a:pt x="6227" y="1874"/>
                    <a:pt x="5746" y="2694"/>
                  </a:cubicBezTo>
                  <a:cubicBezTo>
                    <a:pt x="6424" y="2427"/>
                    <a:pt x="7164" y="2284"/>
                    <a:pt x="7914" y="2284"/>
                  </a:cubicBezTo>
                  <a:cubicBezTo>
                    <a:pt x="9457" y="2293"/>
                    <a:pt x="10920" y="2944"/>
                    <a:pt x="12008" y="4033"/>
                  </a:cubicBezTo>
                  <a:lnTo>
                    <a:pt x="14301" y="6325"/>
                  </a:lnTo>
                  <a:lnTo>
                    <a:pt x="11955" y="8680"/>
                  </a:lnTo>
                  <a:cubicBezTo>
                    <a:pt x="10861" y="9765"/>
                    <a:pt x="9419" y="10360"/>
                    <a:pt x="7884" y="10360"/>
                  </a:cubicBezTo>
                  <a:cubicBezTo>
                    <a:pt x="7828" y="10360"/>
                    <a:pt x="7773" y="10359"/>
                    <a:pt x="7717" y="10358"/>
                  </a:cubicBezTo>
                  <a:cubicBezTo>
                    <a:pt x="6227" y="10322"/>
                    <a:pt x="4818" y="9680"/>
                    <a:pt x="3765" y="8627"/>
                  </a:cubicBezTo>
                  <a:cubicBezTo>
                    <a:pt x="3426" y="8288"/>
                    <a:pt x="2971" y="8101"/>
                    <a:pt x="2490" y="8101"/>
                  </a:cubicBezTo>
                  <a:lnTo>
                    <a:pt x="1" y="8101"/>
                  </a:lnTo>
                  <a:lnTo>
                    <a:pt x="2195" y="10295"/>
                  </a:lnTo>
                  <a:cubicBezTo>
                    <a:pt x="3721" y="11812"/>
                    <a:pt x="5737" y="12650"/>
                    <a:pt x="7887" y="12650"/>
                  </a:cubicBezTo>
                  <a:cubicBezTo>
                    <a:pt x="10028" y="12650"/>
                    <a:pt x="12053" y="11812"/>
                    <a:pt x="13569" y="10295"/>
                  </a:cubicBezTo>
                  <a:lnTo>
                    <a:pt x="17539" y="6325"/>
                  </a:lnTo>
                  <a:lnTo>
                    <a:pt x="13569" y="2355"/>
                  </a:lnTo>
                  <a:cubicBezTo>
                    <a:pt x="12053" y="839"/>
                    <a:pt x="10028" y="0"/>
                    <a:pt x="7887" y="0"/>
                  </a:cubicBez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2996050" y="3583975"/>
              <a:ext cx="111550" cy="57125"/>
            </a:xfrm>
            <a:custGeom>
              <a:avLst/>
              <a:gdLst/>
              <a:ahLst/>
              <a:cxnLst/>
              <a:rect l="l" t="t" r="r" b="b"/>
              <a:pathLst>
                <a:path w="4462" h="2285" extrusionOk="0">
                  <a:moveTo>
                    <a:pt x="1" y="1"/>
                  </a:moveTo>
                  <a:lnTo>
                    <a:pt x="1143" y="1143"/>
                  </a:lnTo>
                  <a:lnTo>
                    <a:pt x="1" y="2284"/>
                  </a:lnTo>
                  <a:lnTo>
                    <a:pt x="4461" y="2284"/>
                  </a:lnTo>
                  <a:lnTo>
                    <a:pt x="4461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3" name="Google Shape;23;p2"/>
            <p:cNvSpPr/>
            <p:nvPr/>
          </p:nvSpPr>
          <p:spPr>
            <a:xfrm>
              <a:off x="2224825" y="3583975"/>
              <a:ext cx="676700" cy="57125"/>
            </a:xfrm>
            <a:custGeom>
              <a:avLst/>
              <a:gdLst/>
              <a:ahLst/>
              <a:cxnLst/>
              <a:rect l="l" t="t" r="r" b="b"/>
              <a:pathLst>
                <a:path w="27068" h="2285" extrusionOk="0">
                  <a:moveTo>
                    <a:pt x="1143" y="1"/>
                  </a:moveTo>
                  <a:lnTo>
                    <a:pt x="1" y="1143"/>
                  </a:lnTo>
                  <a:lnTo>
                    <a:pt x="1143" y="2284"/>
                  </a:lnTo>
                  <a:lnTo>
                    <a:pt x="25925" y="2284"/>
                  </a:lnTo>
                  <a:lnTo>
                    <a:pt x="27067" y="1143"/>
                  </a:lnTo>
                  <a:lnTo>
                    <a:pt x="25925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24" name="Google Shape;24;p2"/>
            <p:cNvSpPr/>
            <p:nvPr/>
          </p:nvSpPr>
          <p:spPr>
            <a:xfrm>
              <a:off x="2017650" y="3583975"/>
              <a:ext cx="114425" cy="57125"/>
            </a:xfrm>
            <a:custGeom>
              <a:avLst/>
              <a:gdLst/>
              <a:ahLst/>
              <a:cxnLst/>
              <a:rect l="l" t="t" r="r" b="b"/>
              <a:pathLst>
                <a:path w="4577" h="2285" extrusionOk="0">
                  <a:moveTo>
                    <a:pt x="0" y="1"/>
                  </a:moveTo>
                  <a:lnTo>
                    <a:pt x="0" y="2284"/>
                  </a:lnTo>
                  <a:lnTo>
                    <a:pt x="4577" y="2284"/>
                  </a:lnTo>
                  <a:lnTo>
                    <a:pt x="3435" y="1143"/>
                  </a:lnTo>
                  <a:lnTo>
                    <a:pt x="4577" y="1"/>
                  </a:lnTo>
                  <a:close/>
                </a:path>
              </a:pathLst>
            </a:custGeom>
            <a:solidFill>
              <a:srgbClr val="EBEBEB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5" name="Google Shape;25;p2"/>
          <p:cNvSpPr txBox="1"/>
          <p:nvPr/>
        </p:nvSpPr>
        <p:spPr>
          <a:xfrm>
            <a:off x="10070200" y="5252533"/>
            <a:ext cx="19580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rgbClr val="EAEAEA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endParaRPr sz="1200">
              <a:solidFill>
                <a:srgbClr val="EAEAEA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>
                <a:solidFill>
                  <a:srgbClr val="EAEAEA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  <a:endParaRPr sz="1200" b="1">
              <a:solidFill>
                <a:srgbClr val="EAEAEA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D77985A5-07AC-66CE-D630-5DDBC05AA25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2238" y="601492"/>
            <a:ext cx="10587527" cy="2714000"/>
          </a:xfrm>
          <a:prstGeom prst="rect">
            <a:avLst/>
          </a:prstGeom>
        </p:spPr>
        <p:txBody>
          <a:bodyPr anchor="ctr"/>
          <a:lstStyle>
            <a:lvl1pPr>
              <a:defRPr sz="4933">
                <a:solidFill>
                  <a:schemeClr val="bg2"/>
                </a:solidFill>
                <a:latin typeface="+mn-lt"/>
              </a:defRPr>
            </a:lvl1pPr>
            <a:lvl2pPr>
              <a:defRPr sz="4267">
                <a:solidFill>
                  <a:schemeClr val="bg2"/>
                </a:solidFill>
                <a:latin typeface="+mn-lt"/>
              </a:defRPr>
            </a:lvl2pPr>
            <a:lvl3pPr>
              <a:defRPr sz="4267">
                <a:solidFill>
                  <a:schemeClr val="bg2"/>
                </a:solidFill>
                <a:latin typeface="+mn-lt"/>
              </a:defRPr>
            </a:lvl3pPr>
            <a:lvl4pPr>
              <a:defRPr sz="4267">
                <a:solidFill>
                  <a:schemeClr val="bg2"/>
                </a:solidFill>
                <a:latin typeface="+mn-lt"/>
              </a:defRPr>
            </a:lvl4pPr>
            <a:lvl5pPr>
              <a:defRPr sz="4267">
                <a:solidFill>
                  <a:schemeClr val="bg2"/>
                </a:solidFill>
                <a:latin typeface="+mn-lt"/>
              </a:defRPr>
            </a:lvl5pPr>
          </a:lstStyle>
          <a:p>
            <a:pPr lvl="0"/>
            <a:r>
              <a:rPr lang="pt-BR"/>
              <a:t>Clique para editar os estilos de texto Mestres</a:t>
            </a:r>
          </a:p>
        </p:txBody>
      </p:sp>
    </p:spTree>
    <p:extLst>
      <p:ext uri="{BB962C8B-B14F-4D97-AF65-F5344CB8AC3E}">
        <p14:creationId xmlns:p14="http://schemas.microsoft.com/office/powerpoint/2010/main" val="27186866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>
  <p:cSld name="Slide 05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/>
          <p:nvPr/>
        </p:nvSpPr>
        <p:spPr>
          <a:xfrm>
            <a:off x="191785" y="75412"/>
            <a:ext cx="31596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ADADB6"/>
                </a:solidFill>
                <a:latin typeface="Manrope"/>
                <a:ea typeface="Manrope"/>
                <a:cs typeface="Manrope"/>
                <a:sym typeface="Manrope"/>
              </a:rPr>
              <a:t>exxata.com.br</a:t>
            </a:r>
            <a:endParaRPr sz="800" b="1">
              <a:solidFill>
                <a:srgbClr val="ADADB6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A7B51328-0103-0D10-8F16-4013295930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91785" y="6288883"/>
            <a:ext cx="1264579" cy="42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79590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 preserve="1">
  <p:cSld name="1_Slide 05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/>
          <p:nvPr/>
        </p:nvSpPr>
        <p:spPr>
          <a:xfrm>
            <a:off x="191785" y="6496911"/>
            <a:ext cx="31596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ADADB6"/>
                </a:solidFill>
                <a:latin typeface="Manrope"/>
                <a:ea typeface="Manrope"/>
                <a:cs typeface="Manrope"/>
                <a:sym typeface="Manrope"/>
              </a:rPr>
              <a:t>exxata.com.br</a:t>
            </a:r>
            <a:endParaRPr sz="800" b="1">
              <a:solidFill>
                <a:srgbClr val="ADADB6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012AAC50-3A90-DAA2-81D5-2B8F502CE8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3981" y="6288883"/>
            <a:ext cx="1264579" cy="42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4177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 preserve="1">
  <p:cSld name="1_Slide 05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50;p10">
            <a:extLst>
              <a:ext uri="{FF2B5EF4-FFF2-40B4-BE49-F238E27FC236}">
                <a16:creationId xmlns:a16="http://schemas.microsoft.com/office/drawing/2014/main" id="{AC092BDB-076A-1538-2069-781B152463CB}"/>
              </a:ext>
            </a:extLst>
          </p:cNvPr>
          <p:cNvSpPr txBox="1"/>
          <p:nvPr/>
        </p:nvSpPr>
        <p:spPr>
          <a:xfrm>
            <a:off x="191785" y="6496911"/>
            <a:ext cx="31596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ADADB6"/>
                </a:solidFill>
                <a:latin typeface="Manrope"/>
                <a:ea typeface="Manrope"/>
                <a:cs typeface="Manrope"/>
                <a:sym typeface="Manrope"/>
              </a:rPr>
              <a:t>exxata.com.br</a:t>
            </a:r>
            <a:endParaRPr sz="800" b="1">
              <a:solidFill>
                <a:srgbClr val="ADADB6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10" name="Gráfico 9">
            <a:extLst>
              <a:ext uri="{FF2B5EF4-FFF2-40B4-BE49-F238E27FC236}">
                <a16:creationId xmlns:a16="http://schemas.microsoft.com/office/drawing/2014/main" id="{78993422-FD9C-310F-9293-F96F42BDD8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3981" y="75412"/>
            <a:ext cx="1264579" cy="42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69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 preserve="1">
  <p:cSld name="1_Slide 05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/>
          <p:nvPr/>
        </p:nvSpPr>
        <p:spPr>
          <a:xfrm>
            <a:off x="191785" y="75412"/>
            <a:ext cx="31596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ADADB6"/>
                </a:solidFill>
                <a:latin typeface="Manrope"/>
                <a:ea typeface="Manrope"/>
                <a:cs typeface="Manrope"/>
                <a:sym typeface="Manrope"/>
              </a:rPr>
              <a:t>exxata.com.br</a:t>
            </a:r>
            <a:endParaRPr sz="800" b="1">
              <a:solidFill>
                <a:srgbClr val="ADADB6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C04DC53E-EF0C-EE00-4B56-382F0EDB47C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3981" y="6351785"/>
            <a:ext cx="1264579" cy="42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2979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5" preserve="1">
  <p:cSld name="1_Slide 05">
    <p:bg>
      <p:bgPr>
        <a:solidFill>
          <a:schemeClr val="lt1"/>
        </a:solidFill>
        <a:effectLst/>
      </p:bgPr>
    </p:bg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0"/>
          <p:cNvSpPr txBox="1"/>
          <p:nvPr/>
        </p:nvSpPr>
        <p:spPr>
          <a:xfrm>
            <a:off x="191785" y="75412"/>
            <a:ext cx="31596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800">
                <a:solidFill>
                  <a:srgbClr val="ADADB6"/>
                </a:solidFill>
                <a:latin typeface="Manrope"/>
                <a:ea typeface="Manrope"/>
                <a:cs typeface="Manrope"/>
                <a:sym typeface="Manrope"/>
              </a:rPr>
              <a:t>exxata.com.br</a:t>
            </a:r>
            <a:endParaRPr sz="800" b="1">
              <a:solidFill>
                <a:srgbClr val="ADADB6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2EF4855A-0FDD-DD1C-EAE6-4E79DAB6BAC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13981" y="75412"/>
            <a:ext cx="1264579" cy="42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2303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gradFill>
          <a:gsLst>
            <a:gs pos="53000">
              <a:srgbClr val="001129"/>
            </a:gs>
            <a:gs pos="100000">
              <a:srgbClr val="00388A"/>
            </a:gs>
          </a:gsLst>
          <a:lin ang="14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9">
            <a:extLst>
              <a:ext uri="{FF2B5EF4-FFF2-40B4-BE49-F238E27FC236}">
                <a16:creationId xmlns:a16="http://schemas.microsoft.com/office/drawing/2014/main" id="{455DAD31-1691-6FFC-CD39-A2535F3738F0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0312327" y="6233781"/>
            <a:ext cx="1732189" cy="389659"/>
            <a:chOff x="422739" y="6342842"/>
            <a:chExt cx="1615458" cy="363319"/>
          </a:xfrm>
        </p:grpSpPr>
        <p:pic>
          <p:nvPicPr>
            <p:cNvPr id="8" name="Picture 16">
              <a:extLst>
                <a:ext uri="{FF2B5EF4-FFF2-40B4-BE49-F238E27FC236}">
                  <a16:creationId xmlns:a16="http://schemas.microsoft.com/office/drawing/2014/main" id="{E790A884-0578-9E5A-4666-417300A18A5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22739" y="6342842"/>
              <a:ext cx="323023" cy="363319"/>
            </a:xfrm>
            <a:prstGeom prst="rect">
              <a:avLst/>
            </a:prstGeom>
          </p:spPr>
        </p:pic>
        <p:sp>
          <p:nvSpPr>
            <p:cNvPr id="9" name="TextBox 11">
              <a:extLst>
                <a:ext uri="{FF2B5EF4-FFF2-40B4-BE49-F238E27FC236}">
                  <a16:creationId xmlns:a16="http://schemas.microsoft.com/office/drawing/2014/main" id="{464DACF1-B6BE-48D6-F3B1-E0C4C6F09495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719390" y="6423624"/>
              <a:ext cx="1318807" cy="2697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</a:defRPr>
              </a:lvl9pPr>
            </a:lstStyle>
            <a:p>
              <a:pPr eaLnBrk="1" hangingPunct="1">
                <a:lnSpc>
                  <a:spcPct val="114000"/>
                </a:lnSpc>
              </a:pPr>
              <a:r>
                <a:rPr lang="en-US" altLang="en-IL" sz="1200" i="1" dirty="0">
                  <a:solidFill>
                    <a:schemeClr val="bg1"/>
                  </a:solidFill>
                  <a:latin typeface="IBM Plex Sans Light" panose="020B0403050203000203" pitchFamily="34" charset="0"/>
                </a:rPr>
                <a:t>Safety Redefined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935995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Slide">
    <p:bg>
      <p:bgPr>
        <a:solidFill>
          <a:srgbClr val="001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8C600685-919B-93CB-A4AD-FE235CF10B29}"/>
              </a:ext>
            </a:extLst>
          </p:cNvPr>
          <p:cNvCxnSpPr>
            <a:cxnSpLocks/>
          </p:cNvCxnSpPr>
          <p:nvPr userDrawn="1"/>
        </p:nvCxnSpPr>
        <p:spPr>
          <a:xfrm>
            <a:off x="0" y="6036268"/>
            <a:ext cx="12192000" cy="0"/>
          </a:xfrm>
          <a:prstGeom prst="line">
            <a:avLst/>
          </a:prstGeom>
          <a:ln w="3175">
            <a:solidFill>
              <a:srgbClr val="066A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C8B28F6-2DCE-5CF3-4F0B-7DFA4834FD46}"/>
              </a:ext>
            </a:extLst>
          </p:cNvPr>
          <p:cNvCxnSpPr>
            <a:cxnSpLocks/>
          </p:cNvCxnSpPr>
          <p:nvPr userDrawn="1"/>
        </p:nvCxnSpPr>
        <p:spPr>
          <a:xfrm>
            <a:off x="-40640" y="819805"/>
            <a:ext cx="12218894" cy="0"/>
          </a:xfrm>
          <a:prstGeom prst="line">
            <a:avLst/>
          </a:prstGeom>
          <a:ln w="3175">
            <a:solidFill>
              <a:srgbClr val="066AFF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oup 21">
            <a:extLst>
              <a:ext uri="{FF2B5EF4-FFF2-40B4-BE49-F238E27FC236}">
                <a16:creationId xmlns:a16="http://schemas.microsoft.com/office/drawing/2014/main" id="{1477AB2A-413B-5944-FFC3-BC3FBE6EFD48}"/>
              </a:ext>
            </a:extLst>
          </p:cNvPr>
          <p:cNvGrpSpPr/>
          <p:nvPr userDrawn="1"/>
        </p:nvGrpSpPr>
        <p:grpSpPr>
          <a:xfrm>
            <a:off x="606469" y="799788"/>
            <a:ext cx="10963468" cy="5236480"/>
            <a:chOff x="618931" y="267478"/>
            <a:chExt cx="10963468" cy="5946336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A1B0A48-992E-AEC6-57F4-D8A2BF542D5E}"/>
                </a:ext>
              </a:extLst>
            </p:cNvPr>
            <p:cNvCxnSpPr>
              <a:cxnSpLocks/>
            </p:cNvCxnSpPr>
            <p:nvPr/>
          </p:nvCxnSpPr>
          <p:spPr>
            <a:xfrm>
              <a:off x="618931" y="267478"/>
              <a:ext cx="0" cy="5946336"/>
            </a:xfrm>
            <a:prstGeom prst="line">
              <a:avLst/>
            </a:prstGeom>
            <a:ln w="3175">
              <a:solidFill>
                <a:srgbClr val="066A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11EB1E9D-3029-6AD1-1B32-AF4D33C051D6}"/>
                </a:ext>
              </a:extLst>
            </p:cNvPr>
            <p:cNvCxnSpPr>
              <a:cxnSpLocks/>
            </p:cNvCxnSpPr>
            <p:nvPr/>
          </p:nvCxnSpPr>
          <p:spPr>
            <a:xfrm>
              <a:off x="2435291" y="267478"/>
              <a:ext cx="0" cy="5946336"/>
            </a:xfrm>
            <a:prstGeom prst="line">
              <a:avLst/>
            </a:prstGeom>
            <a:ln w="3175">
              <a:solidFill>
                <a:srgbClr val="066A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>
              <a:extLst>
                <a:ext uri="{FF2B5EF4-FFF2-40B4-BE49-F238E27FC236}">
                  <a16:creationId xmlns:a16="http://schemas.microsoft.com/office/drawing/2014/main" id="{1A387772-70F7-D532-EE31-AF6F0750F7EC}"/>
                </a:ext>
              </a:extLst>
            </p:cNvPr>
            <p:cNvCxnSpPr>
              <a:cxnSpLocks/>
            </p:cNvCxnSpPr>
            <p:nvPr/>
          </p:nvCxnSpPr>
          <p:spPr>
            <a:xfrm>
              <a:off x="4260980" y="267478"/>
              <a:ext cx="0" cy="5946336"/>
            </a:xfrm>
            <a:prstGeom prst="line">
              <a:avLst/>
            </a:prstGeom>
            <a:ln w="3175">
              <a:solidFill>
                <a:srgbClr val="066A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5B22494A-0000-CC8C-C5F6-096893F4466F}"/>
                </a:ext>
              </a:extLst>
            </p:cNvPr>
            <p:cNvCxnSpPr>
              <a:cxnSpLocks/>
            </p:cNvCxnSpPr>
            <p:nvPr/>
          </p:nvCxnSpPr>
          <p:spPr>
            <a:xfrm>
              <a:off x="7918579" y="267478"/>
              <a:ext cx="0" cy="5946336"/>
            </a:xfrm>
            <a:prstGeom prst="line">
              <a:avLst/>
            </a:prstGeom>
            <a:ln w="3175">
              <a:solidFill>
                <a:srgbClr val="066A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>
              <a:extLst>
                <a:ext uri="{FF2B5EF4-FFF2-40B4-BE49-F238E27FC236}">
                  <a16:creationId xmlns:a16="http://schemas.microsoft.com/office/drawing/2014/main" id="{1F86AE1D-7498-3AC1-CFEE-0D188E05031E}"/>
                </a:ext>
              </a:extLst>
            </p:cNvPr>
            <p:cNvCxnSpPr>
              <a:cxnSpLocks/>
            </p:cNvCxnSpPr>
            <p:nvPr/>
          </p:nvCxnSpPr>
          <p:spPr>
            <a:xfrm>
              <a:off x="9750489" y="267478"/>
              <a:ext cx="0" cy="5946336"/>
            </a:xfrm>
            <a:prstGeom prst="line">
              <a:avLst/>
            </a:prstGeom>
            <a:ln w="3175">
              <a:solidFill>
                <a:srgbClr val="066A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F940230-216B-F352-3E59-8C265D210CF4}"/>
                </a:ext>
              </a:extLst>
            </p:cNvPr>
            <p:cNvCxnSpPr>
              <a:cxnSpLocks/>
            </p:cNvCxnSpPr>
            <p:nvPr/>
          </p:nvCxnSpPr>
          <p:spPr>
            <a:xfrm>
              <a:off x="11582399" y="267478"/>
              <a:ext cx="0" cy="5946336"/>
            </a:xfrm>
            <a:prstGeom prst="line">
              <a:avLst/>
            </a:prstGeom>
            <a:ln w="3175">
              <a:solidFill>
                <a:srgbClr val="066A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6C00D6B3-0D2B-3F71-B111-AB7EE04594CB}"/>
              </a:ext>
            </a:extLst>
          </p:cNvPr>
          <p:cNvSpPr/>
          <p:nvPr userDrawn="1"/>
        </p:nvSpPr>
        <p:spPr>
          <a:xfrm>
            <a:off x="0" y="1991013"/>
            <a:ext cx="12192000" cy="2875974"/>
          </a:xfrm>
          <a:prstGeom prst="rect">
            <a:avLst/>
          </a:prstGeom>
          <a:solidFill>
            <a:srgbClr val="001129"/>
          </a:solidFill>
          <a:ln w="3175">
            <a:solidFill>
              <a:srgbClr val="066A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12">
            <a:extLst>
              <a:ext uri="{FF2B5EF4-FFF2-40B4-BE49-F238E27FC236}">
                <a16:creationId xmlns:a16="http://schemas.microsoft.com/office/drawing/2014/main" id="{931A22A2-FB24-DF36-6045-0D302EEF54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0000"/>
          </a:blip>
          <a:srcRect t="7345" b="7345"/>
          <a:stretch/>
        </p:blipFill>
        <p:spPr>
          <a:xfrm>
            <a:off x="613458" y="821400"/>
            <a:ext cx="10960648" cy="5215200"/>
          </a:xfrm>
          <a:prstGeom prst="rect">
            <a:avLst/>
          </a:prstGeom>
        </p:spPr>
      </p:pic>
      <p:sp>
        <p:nvSpPr>
          <p:cNvPr id="11" name="מלבן 10">
            <a:extLst>
              <a:ext uri="{FF2B5EF4-FFF2-40B4-BE49-F238E27FC236}">
                <a16:creationId xmlns:a16="http://schemas.microsoft.com/office/drawing/2014/main" id="{BDEF9A2E-AAB8-7F4A-C579-5F8A4B170B35}"/>
              </a:ext>
            </a:extLst>
          </p:cNvPr>
          <p:cNvSpPr/>
          <p:nvPr userDrawn="1"/>
        </p:nvSpPr>
        <p:spPr>
          <a:xfrm>
            <a:off x="613458" y="818213"/>
            <a:ext cx="10960648" cy="5218387"/>
          </a:xfrm>
          <a:prstGeom prst="rect">
            <a:avLst/>
          </a:prstGeom>
          <a:solidFill>
            <a:srgbClr val="0669FF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D0FCA5B3-CE77-1396-1A01-89374D274C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6379" y="3254201"/>
            <a:ext cx="516434" cy="365125"/>
          </a:xfrm>
          <a:prstGeom prst="rect">
            <a:avLst/>
          </a:prstGeom>
          <a:ln w="6350">
            <a:solidFill>
              <a:schemeClr val="accent2"/>
            </a:solidFill>
          </a:ln>
        </p:spPr>
        <p:txBody>
          <a:bodyPr lIns="36000" rIns="36000" anchor="ctr"/>
          <a:lstStyle>
            <a:lvl1pPr algn="ctr">
              <a:defRPr lang="en-US" sz="1400" kern="1200" smtClean="0">
                <a:solidFill>
                  <a:schemeClr val="bg1"/>
                </a:solidFill>
                <a:latin typeface="IBM Plex Mono" panose="020B0509050203000203" pitchFamily="49" charset="77"/>
                <a:ea typeface="+mn-ea"/>
                <a:cs typeface="+mn-cs"/>
              </a:defRPr>
            </a:lvl1pPr>
          </a:lstStyle>
          <a:p>
            <a:fld id="{F6E0085D-0C38-E241-BAAD-94CBF8D28FBF}" type="slidenum">
              <a:rPr lang="en-IL" smtClean="0"/>
              <a:pPr/>
              <a:t>‹nº›</a:t>
            </a:fld>
            <a:endParaRPr lang="en-IL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A9A58A-6638-4CC5-B75B-FAF9A3E413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2913" y="1989086"/>
            <a:ext cx="10910151" cy="2861399"/>
          </a:xfrm>
        </p:spPr>
        <p:txBody>
          <a:bodyPr anchor="ctr">
            <a:normAutofit/>
          </a:bodyPr>
          <a:lstStyle>
            <a:lvl1pPr marL="0" algn="ctr" defTabSz="914400" rtl="0" eaLnBrk="1" latinLnBrk="0" hangingPunct="1">
              <a:lnSpc>
                <a:spcPct val="114000"/>
              </a:lnSpc>
              <a:defRPr lang="en-US" sz="4000" i="1" kern="1200" dirty="0">
                <a:solidFill>
                  <a:srgbClr val="066AFF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E00FD90-85C4-BDDB-9D14-0C69AF77EC81}"/>
              </a:ext>
            </a:extLst>
          </p:cNvPr>
          <p:cNvGrpSpPr/>
          <p:nvPr userDrawn="1"/>
        </p:nvGrpSpPr>
        <p:grpSpPr>
          <a:xfrm>
            <a:off x="5070166" y="5312100"/>
            <a:ext cx="2316361" cy="453398"/>
            <a:chOff x="4984656" y="5439122"/>
            <a:chExt cx="1874256" cy="366861"/>
          </a:xfrm>
        </p:grpSpPr>
        <p:pic>
          <p:nvPicPr>
            <p:cNvPr id="6" name="Picture 16">
              <a:extLst>
                <a:ext uri="{FF2B5EF4-FFF2-40B4-BE49-F238E27FC236}">
                  <a16:creationId xmlns:a16="http://schemas.microsoft.com/office/drawing/2014/main" id="{490A5F75-EB8B-01B0-52F9-4AD827DE4C9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/>
          </p:blipFill>
          <p:spPr>
            <a:xfrm>
              <a:off x="4984656" y="5439122"/>
              <a:ext cx="326100" cy="366861"/>
            </a:xfrm>
            <a:prstGeom prst="rect">
              <a:avLst/>
            </a:prstGeom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C47897AA-6166-67E4-D3A5-9836F11C6B65}"/>
                </a:ext>
              </a:extLst>
            </p:cNvPr>
            <p:cNvSpPr txBox="1"/>
            <p:nvPr userDrawn="1"/>
          </p:nvSpPr>
          <p:spPr>
            <a:xfrm>
              <a:off x="5343179" y="5471775"/>
              <a:ext cx="1515733" cy="2606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 Light" panose="020B0403050203000203" pitchFamily="34" charset="0"/>
                  <a:ea typeface="+mn-ea"/>
                  <a:cs typeface="+mn-cs"/>
                </a:rPr>
                <a:t>Safety Redefined</a:t>
              </a:r>
            </a:p>
          </p:txBody>
        </p:sp>
      </p:grpSp>
      <p:pic>
        <p:nvPicPr>
          <p:cNvPr id="10" name="Graphic 9">
            <a:extLst>
              <a:ext uri="{FF2B5EF4-FFF2-40B4-BE49-F238E27FC236}">
                <a16:creationId xmlns:a16="http://schemas.microsoft.com/office/drawing/2014/main" id="{382DEBB2-321E-0B9D-0039-8503BE31249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51400" y="1148214"/>
            <a:ext cx="2489200" cy="497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41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rgbClr val="00112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>
            <a:extLst>
              <a:ext uri="{FF2B5EF4-FFF2-40B4-BE49-F238E27FC236}">
                <a16:creationId xmlns:a16="http://schemas.microsoft.com/office/drawing/2014/main" id="{40BF6D0A-0246-F9E7-087C-587AD3960185}"/>
              </a:ext>
            </a:extLst>
          </p:cNvPr>
          <p:cNvGrpSpPr/>
          <p:nvPr userDrawn="1"/>
        </p:nvGrpSpPr>
        <p:grpSpPr>
          <a:xfrm>
            <a:off x="49187" y="821729"/>
            <a:ext cx="12232640" cy="5214541"/>
            <a:chOff x="-40640" y="821727"/>
            <a:chExt cx="12232640" cy="5214541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8370F51D-F109-04E8-768C-83707A8319C3}"/>
                </a:ext>
              </a:extLst>
            </p:cNvPr>
            <p:cNvGrpSpPr/>
            <p:nvPr userDrawn="1"/>
          </p:nvGrpSpPr>
          <p:grpSpPr>
            <a:xfrm>
              <a:off x="618932" y="821732"/>
              <a:ext cx="10865517" cy="5214530"/>
              <a:chOff x="618931" y="267478"/>
              <a:chExt cx="10865517" cy="5946336"/>
            </a:xfrm>
          </p:grpSpPr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078D5FC-4BF2-42C2-9DAA-964328218EE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18931" y="267478"/>
                <a:ext cx="0" cy="5944363"/>
              </a:xfrm>
              <a:prstGeom prst="line">
                <a:avLst/>
              </a:prstGeom>
              <a:ln w="3175">
                <a:solidFill>
                  <a:srgbClr val="066AFF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7713754F-6E1E-2446-2FB4-AFAD02A08E0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484448" y="267478"/>
                <a:ext cx="0" cy="5946336"/>
              </a:xfrm>
              <a:prstGeom prst="line">
                <a:avLst/>
              </a:prstGeom>
              <a:ln w="3175">
                <a:solidFill>
                  <a:srgbClr val="066AFF">
                    <a:alpha val="50000"/>
                  </a:srgb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F77CB423-32AC-9302-8FF3-362F002CBBF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0" y="6036268"/>
              <a:ext cx="12192000" cy="0"/>
            </a:xfrm>
            <a:prstGeom prst="line">
              <a:avLst/>
            </a:prstGeom>
            <a:ln w="3175">
              <a:solidFill>
                <a:srgbClr val="066A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F80D117B-A0E9-4F4E-A358-8C3CAE19214E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-40640" y="821727"/>
              <a:ext cx="12218894" cy="0"/>
            </a:xfrm>
            <a:prstGeom prst="line">
              <a:avLst/>
            </a:prstGeom>
            <a:ln w="3175">
              <a:solidFill>
                <a:srgbClr val="066A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5F9C9EE4-96D6-DDDC-B428-CF4A1413238A}"/>
                </a:ext>
              </a:extLst>
            </p:cNvPr>
            <p:cNvSpPr/>
            <p:nvPr userDrawn="1"/>
          </p:nvSpPr>
          <p:spPr>
            <a:xfrm>
              <a:off x="618934" y="821727"/>
              <a:ext cx="10859812" cy="1062000"/>
            </a:xfrm>
            <a:prstGeom prst="rect">
              <a:avLst/>
            </a:prstGeom>
            <a:solidFill>
              <a:srgbClr val="001128"/>
            </a:solidFill>
            <a:ln w="3175">
              <a:solidFill>
                <a:srgbClr val="066AFF">
                  <a:alpha val="50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IL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11BBD27-11EF-1390-5421-197793D1B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4275" y="930497"/>
            <a:ext cx="10748784" cy="860371"/>
          </a:xfrm>
        </p:spPr>
        <p:txBody>
          <a:bodyPr>
            <a:noAutofit/>
          </a:bodyPr>
          <a:lstStyle>
            <a:lvl1pPr marL="0" algn="l" defTabSz="914400" rtl="0" eaLnBrk="1" latinLnBrk="0" hangingPunct="1">
              <a:lnSpc>
                <a:spcPct val="114000"/>
              </a:lnSpc>
              <a:spcBef>
                <a:spcPct val="0"/>
              </a:spcBef>
              <a:buClr>
                <a:srgbClr val="5197FF"/>
              </a:buClr>
              <a:buNone/>
              <a:defRPr lang="en-US" sz="4400" i="1" kern="1200" dirty="0">
                <a:solidFill>
                  <a:srgbClr val="5197FF"/>
                </a:solidFill>
                <a:latin typeface="IBM Plex Sans Light" panose="020B0403050203000203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252CCF32-1D4F-EA22-80A7-511C12BE1D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0862" y="2017687"/>
            <a:ext cx="10777555" cy="3965572"/>
          </a:xfrm>
        </p:spPr>
        <p:txBody>
          <a:bodyPr/>
          <a:lstStyle>
            <a:lvl1pPr>
              <a:buClr>
                <a:schemeClr val="accent3"/>
              </a:buClr>
              <a:defRPr lang="en-US" sz="2000" kern="120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defRPr>
            </a:lvl1pPr>
            <a:lvl2pPr>
              <a:buClr>
                <a:schemeClr val="accent3"/>
              </a:buClr>
              <a:defRPr lang="en-US" sz="1800" kern="120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defRPr>
            </a:lvl2pPr>
            <a:lvl3pPr>
              <a:buClr>
                <a:schemeClr val="accent3"/>
              </a:buClr>
              <a:defRPr lang="en-US" sz="1600" kern="120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defRPr>
            </a:lvl3pPr>
            <a:lvl4pPr>
              <a:buClr>
                <a:schemeClr val="accent3"/>
              </a:buClr>
              <a:defRPr lang="en-US" sz="1400" kern="120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defRPr>
            </a:lvl4pPr>
            <a:lvl5pPr>
              <a:buClr>
                <a:schemeClr val="accent3"/>
              </a:buClr>
              <a:defRPr lang="en-US" sz="1200" kern="1200" dirty="0">
                <a:solidFill>
                  <a:schemeClr val="bg1"/>
                </a:solidFill>
                <a:latin typeface="IBM Plex Sans" panose="020B0503050203000203" pitchFamily="34" charset="0"/>
                <a:ea typeface="+mn-ea"/>
                <a:cs typeface="+mn-cs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3" name="Slide Number Placeholder 5">
            <a:extLst>
              <a:ext uri="{FF2B5EF4-FFF2-40B4-BE49-F238E27FC236}">
                <a16:creationId xmlns:a16="http://schemas.microsoft.com/office/drawing/2014/main" id="{53F27A9F-F920-9F91-DA1A-226C50CF6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26379" y="3254201"/>
            <a:ext cx="516434" cy="365125"/>
          </a:xfrm>
          <a:prstGeom prst="rect">
            <a:avLst/>
          </a:prstGeom>
          <a:ln w="6350">
            <a:solidFill>
              <a:schemeClr val="accent2"/>
            </a:solidFill>
          </a:ln>
        </p:spPr>
        <p:txBody>
          <a:bodyPr lIns="36000" rIns="36000" anchor="ctr"/>
          <a:lstStyle>
            <a:lvl1pPr algn="ctr">
              <a:defRPr lang="en-US" sz="1400" kern="1200" smtClean="0">
                <a:solidFill>
                  <a:schemeClr val="bg1"/>
                </a:solidFill>
                <a:latin typeface="IBM Plex Mono" panose="020B0509050203000203" pitchFamily="49" charset="77"/>
                <a:ea typeface="+mn-ea"/>
                <a:cs typeface="+mn-cs"/>
              </a:defRPr>
            </a:lvl1pPr>
          </a:lstStyle>
          <a:p>
            <a:fld id="{F6E0085D-0C38-E241-BAAD-94CBF8D28FBF}" type="slidenum">
              <a:rPr lang="en-IL" smtClean="0"/>
              <a:pPr/>
              <a:t>‹nº›</a:t>
            </a:fld>
            <a:endParaRPr lang="en-IL" dirty="0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44C5B8CA-42CF-4FEF-7D27-F6278B18E7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3692" y="309152"/>
            <a:ext cx="1576750" cy="315349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311A0398-257A-D9A2-14CA-BC8CAC16FBB1}"/>
              </a:ext>
            </a:extLst>
          </p:cNvPr>
          <p:cNvGrpSpPr/>
          <p:nvPr userDrawn="1"/>
        </p:nvGrpSpPr>
        <p:grpSpPr>
          <a:xfrm>
            <a:off x="815592" y="6262382"/>
            <a:ext cx="1856156" cy="363319"/>
            <a:chOff x="4984656" y="5439122"/>
            <a:chExt cx="1874256" cy="366861"/>
          </a:xfrm>
        </p:grpSpPr>
        <p:pic>
          <p:nvPicPr>
            <p:cNvPr id="5" name="Picture 16">
              <a:extLst>
                <a:ext uri="{FF2B5EF4-FFF2-40B4-BE49-F238E27FC236}">
                  <a16:creationId xmlns:a16="http://schemas.microsoft.com/office/drawing/2014/main" id="{2159AA3A-9BC4-1CE4-1E1A-CB82A862E7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4984656" y="5439122"/>
              <a:ext cx="326100" cy="366861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732D0F9-5292-BDC6-B570-9A3822419B5B}"/>
                </a:ext>
              </a:extLst>
            </p:cNvPr>
            <p:cNvSpPr txBox="1"/>
            <p:nvPr userDrawn="1"/>
          </p:nvSpPr>
          <p:spPr>
            <a:xfrm>
              <a:off x="5343179" y="5471775"/>
              <a:ext cx="1515733" cy="2921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1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1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BM Plex Sans Light" panose="020B0403050203000203" pitchFamily="34" charset="0"/>
                  <a:ea typeface="+mn-ea"/>
                  <a:cs typeface="+mn-cs"/>
                </a:rPr>
                <a:t>Safety Redefined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4999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304" b="0" i="0">
                <a:solidFill>
                  <a:srgbClr val="510000"/>
                </a:solidFill>
                <a:latin typeface="Manrope ExtraLight"/>
                <a:cs typeface="Manrope Extra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4124" b="0" i="0">
                <a:solidFill>
                  <a:srgbClr val="1C1D1E"/>
                </a:solidFill>
                <a:latin typeface="Manrope ExtraLight"/>
                <a:cs typeface="Manrope ExtraLigh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001" b="0" i="0">
                <a:solidFill>
                  <a:srgbClr val="EBEBEB"/>
                </a:solidFill>
                <a:latin typeface="Manrope ExtraLight"/>
                <a:cs typeface="Manrope ExtraLight"/>
              </a:defRPr>
            </a:lvl1pPr>
          </a:lstStyle>
          <a:p>
            <a:pPr marL="7701">
              <a:spcBef>
                <a:spcPts val="124"/>
              </a:spcBef>
            </a:pPr>
            <a:r>
              <a:rPr lang="pt-BR" spc="9">
                <a:solidFill>
                  <a:srgbClr val="000000"/>
                </a:solidFill>
              </a:rPr>
              <a:t>Pocket </a:t>
            </a:r>
            <a:r>
              <a:rPr lang="pt-BR" spc="15">
                <a:solidFill>
                  <a:srgbClr val="000000"/>
                </a:solidFill>
              </a:rPr>
              <a:t>Guide </a:t>
            </a:r>
            <a:r>
              <a:rPr lang="pt-BR" spc="-3">
                <a:solidFill>
                  <a:srgbClr val="000000"/>
                </a:solidFill>
              </a:rPr>
              <a:t>– </a:t>
            </a:r>
            <a:r>
              <a:rPr lang="pt-BR" spc="6">
                <a:solidFill>
                  <a:srgbClr val="000000"/>
                </a:solidFill>
              </a:rPr>
              <a:t>OPTIKON </a:t>
            </a:r>
            <a:r>
              <a:rPr lang="pt-BR" spc="-3">
                <a:solidFill>
                  <a:srgbClr val="000000"/>
                </a:solidFill>
              </a:rPr>
              <a:t>-</a:t>
            </a:r>
            <a:r>
              <a:rPr lang="pt-BR" spc="15">
                <a:solidFill>
                  <a:srgbClr val="000000"/>
                </a:solidFill>
              </a:rPr>
              <a:t> </a:t>
            </a:r>
            <a:r>
              <a:rPr lang="pt-BR" spc="-9">
                <a:solidFill>
                  <a:srgbClr val="000000"/>
                </a:solidFill>
              </a:rPr>
              <a:t>2025</a:t>
            </a:r>
            <a:endParaRPr lang="pt-BR" spc="-9" dirty="0">
              <a:solidFill>
                <a:srgbClr val="000000"/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8/22/2025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879" b="0" i="0">
                <a:solidFill>
                  <a:schemeClr val="tx1"/>
                </a:solidFill>
                <a:latin typeface="Manrope ExtraLight"/>
                <a:cs typeface="Manrope ExtraLight"/>
              </a:defRPr>
            </a:lvl1pPr>
          </a:lstStyle>
          <a:p>
            <a:pPr marL="15403">
              <a:spcBef>
                <a:spcPts val="139"/>
              </a:spcBef>
            </a:pPr>
            <a:fld id="{81D60167-4931-47E6-BA6A-407CBD079E47}" type="slidenum">
              <a:rPr lang="pt-BR" spc="33" smtClean="0"/>
              <a:pPr marL="15403">
                <a:spcBef>
                  <a:spcPts val="139"/>
                </a:spcBef>
              </a:pPr>
              <a:t>‹nº›</a:t>
            </a:fld>
            <a:endParaRPr lang="pt-BR" spc="33" dirty="0"/>
          </a:p>
        </p:txBody>
      </p:sp>
    </p:spTree>
    <p:extLst>
      <p:ext uri="{BB962C8B-B14F-4D97-AF65-F5344CB8AC3E}">
        <p14:creationId xmlns:p14="http://schemas.microsoft.com/office/powerpoint/2010/main" val="14751902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04" userDrawn="1">
  <p:cSld name="Slide 04">
    <p:bg>
      <p:bgPr>
        <a:solidFill>
          <a:schemeClr val="l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3780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225754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5" r:id="rId1"/>
    <p:sldLayoutId id="2147483711" r:id="rId2"/>
    <p:sldLayoutId id="2147483680" r:id="rId3"/>
    <p:sldLayoutId id="2147483683" r:id="rId4"/>
    <p:sldLayoutId id="2147483750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334">
                <a:solidFill>
                  <a:schemeClr val="dk2"/>
                </a:solidFill>
              </a:defRPr>
            </a:lvl1pPr>
            <a:lvl2pPr lvl="1" algn="r">
              <a:buNone/>
              <a:defRPr sz="1334">
                <a:solidFill>
                  <a:schemeClr val="dk2"/>
                </a:solidFill>
              </a:defRPr>
            </a:lvl2pPr>
            <a:lvl3pPr lvl="2" algn="r">
              <a:buNone/>
              <a:defRPr sz="1334">
                <a:solidFill>
                  <a:schemeClr val="dk2"/>
                </a:solidFill>
              </a:defRPr>
            </a:lvl3pPr>
            <a:lvl4pPr lvl="3" algn="r">
              <a:buNone/>
              <a:defRPr sz="1334">
                <a:solidFill>
                  <a:schemeClr val="dk2"/>
                </a:solidFill>
              </a:defRPr>
            </a:lvl4pPr>
            <a:lvl5pPr lvl="4" algn="r">
              <a:buNone/>
              <a:defRPr sz="1334">
                <a:solidFill>
                  <a:schemeClr val="dk2"/>
                </a:solidFill>
              </a:defRPr>
            </a:lvl5pPr>
            <a:lvl6pPr lvl="5" algn="r">
              <a:buNone/>
              <a:defRPr sz="1334">
                <a:solidFill>
                  <a:schemeClr val="dk2"/>
                </a:solidFill>
              </a:defRPr>
            </a:lvl6pPr>
            <a:lvl7pPr lvl="6" algn="r">
              <a:buNone/>
              <a:defRPr sz="1334">
                <a:solidFill>
                  <a:schemeClr val="dk2"/>
                </a:solidFill>
              </a:defRPr>
            </a:lvl7pPr>
            <a:lvl8pPr lvl="7" algn="r">
              <a:buNone/>
              <a:defRPr sz="1334">
                <a:solidFill>
                  <a:schemeClr val="dk2"/>
                </a:solidFill>
              </a:defRPr>
            </a:lvl8pPr>
            <a:lvl9pPr lvl="8" algn="r">
              <a:buNone/>
              <a:defRPr sz="1334">
                <a:solidFill>
                  <a:schemeClr val="dk2"/>
                </a:solidFill>
              </a:defRPr>
            </a:lvl9pPr>
          </a:lstStyle>
          <a:p>
            <a:fld id="{00000000-1234-1234-1234-123412341234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298976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63490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51" r:id="rId13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33.sv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5.svg"/><Relationship Id="rId15" Type="http://schemas.openxmlformats.org/officeDocument/2006/relationships/image" Target="../media/image35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13" Type="http://schemas.openxmlformats.org/officeDocument/2006/relationships/image" Target="../media/image32.png"/><Relationship Id="rId3" Type="http://schemas.openxmlformats.org/officeDocument/2006/relationships/image" Target="../media/image37.png"/><Relationship Id="rId7" Type="http://schemas.openxmlformats.org/officeDocument/2006/relationships/image" Target="../media/image26.png"/><Relationship Id="rId12" Type="http://schemas.openxmlformats.org/officeDocument/2006/relationships/image" Target="../media/image31.sv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5.svg"/><Relationship Id="rId11" Type="http://schemas.openxmlformats.org/officeDocument/2006/relationships/image" Target="../media/image30.png"/><Relationship Id="rId5" Type="http://schemas.openxmlformats.org/officeDocument/2006/relationships/image" Target="../media/image24.png"/><Relationship Id="rId10" Type="http://schemas.openxmlformats.org/officeDocument/2006/relationships/image" Target="../media/image29.svg"/><Relationship Id="rId4" Type="http://schemas.openxmlformats.org/officeDocument/2006/relationships/image" Target="../media/image38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svg"/><Relationship Id="rId13" Type="http://schemas.openxmlformats.org/officeDocument/2006/relationships/image" Target="../media/image32.png"/><Relationship Id="rId3" Type="http://schemas.openxmlformats.org/officeDocument/2006/relationships/image" Target="../media/image22.png"/><Relationship Id="rId7" Type="http://schemas.openxmlformats.org/officeDocument/2006/relationships/image" Target="../media/image42.png"/><Relationship Id="rId12" Type="http://schemas.openxmlformats.org/officeDocument/2006/relationships/image" Target="../media/image45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1.svg"/><Relationship Id="rId11" Type="http://schemas.openxmlformats.org/officeDocument/2006/relationships/image" Target="../media/image44.png"/><Relationship Id="rId5" Type="http://schemas.openxmlformats.org/officeDocument/2006/relationships/image" Target="../media/image40.png"/><Relationship Id="rId10" Type="http://schemas.openxmlformats.org/officeDocument/2006/relationships/image" Target="../media/image29.svg"/><Relationship Id="rId4" Type="http://schemas.openxmlformats.org/officeDocument/2006/relationships/image" Target="../media/image23.svg"/><Relationship Id="rId9" Type="http://schemas.openxmlformats.org/officeDocument/2006/relationships/image" Target="../media/image28.png"/><Relationship Id="rId14" Type="http://schemas.openxmlformats.org/officeDocument/2006/relationships/image" Target="../media/image33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3" Type="http://schemas.microsoft.com/office/2007/relationships/hdphoto" Target="../media/hdphoto1.wdp"/><Relationship Id="rId7" Type="http://schemas.openxmlformats.org/officeDocument/2006/relationships/image" Target="../media/image25.svg"/><Relationship Id="rId12" Type="http://schemas.openxmlformats.org/officeDocument/2006/relationships/image" Target="../media/image30.png"/><Relationship Id="rId17" Type="http://schemas.openxmlformats.org/officeDocument/2006/relationships/image" Target="../media/image50.png"/><Relationship Id="rId2" Type="http://schemas.openxmlformats.org/officeDocument/2006/relationships/image" Target="../media/image46.png"/><Relationship Id="rId16" Type="http://schemas.openxmlformats.org/officeDocument/2006/relationships/image" Target="../media/image49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4.png"/><Relationship Id="rId11" Type="http://schemas.openxmlformats.org/officeDocument/2006/relationships/image" Target="../media/image29.svg"/><Relationship Id="rId5" Type="http://schemas.openxmlformats.org/officeDocument/2006/relationships/image" Target="../media/image23.svg"/><Relationship Id="rId15" Type="http://schemas.openxmlformats.org/officeDocument/2006/relationships/image" Target="../media/image48.svg"/><Relationship Id="rId10" Type="http://schemas.openxmlformats.org/officeDocument/2006/relationships/image" Target="../media/image28.png"/><Relationship Id="rId4" Type="http://schemas.openxmlformats.org/officeDocument/2006/relationships/image" Target="../media/image22.png"/><Relationship Id="rId9" Type="http://schemas.openxmlformats.org/officeDocument/2006/relationships/image" Target="../media/image27.svg"/><Relationship Id="rId14" Type="http://schemas.openxmlformats.org/officeDocument/2006/relationships/image" Target="../media/image4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6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openxmlformats.org/officeDocument/2006/relationships/image" Target="../media/image31.svg"/><Relationship Id="rId18" Type="http://schemas.openxmlformats.org/officeDocument/2006/relationships/image" Target="../media/image56.png"/><Relationship Id="rId3" Type="http://schemas.openxmlformats.org/officeDocument/2006/relationships/image" Target="../media/image53.png"/><Relationship Id="rId7" Type="http://schemas.openxmlformats.org/officeDocument/2006/relationships/image" Target="../media/image41.svg"/><Relationship Id="rId12" Type="http://schemas.openxmlformats.org/officeDocument/2006/relationships/image" Target="../media/image30.png"/><Relationship Id="rId17" Type="http://schemas.openxmlformats.org/officeDocument/2006/relationships/image" Target="../media/image12.svg"/><Relationship Id="rId2" Type="http://schemas.openxmlformats.org/officeDocument/2006/relationships/image" Target="../media/image52.png"/><Relationship Id="rId16" Type="http://schemas.openxmlformats.org/officeDocument/2006/relationships/image" Target="../media/image11.png"/><Relationship Id="rId20" Type="http://schemas.openxmlformats.org/officeDocument/2006/relationships/image" Target="../media/image58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0.png"/><Relationship Id="rId11" Type="http://schemas.openxmlformats.org/officeDocument/2006/relationships/image" Target="../media/image55.svg"/><Relationship Id="rId5" Type="http://schemas.openxmlformats.org/officeDocument/2006/relationships/image" Target="../media/image38.svg"/><Relationship Id="rId15" Type="http://schemas.openxmlformats.org/officeDocument/2006/relationships/image" Target="../media/image33.svg"/><Relationship Id="rId10" Type="http://schemas.openxmlformats.org/officeDocument/2006/relationships/image" Target="../media/image54.png"/><Relationship Id="rId19" Type="http://schemas.openxmlformats.org/officeDocument/2006/relationships/image" Target="../media/image57.jpeg"/><Relationship Id="rId4" Type="http://schemas.openxmlformats.org/officeDocument/2006/relationships/image" Target="../media/image37.png"/><Relationship Id="rId9" Type="http://schemas.openxmlformats.org/officeDocument/2006/relationships/image" Target="../media/image27.svg"/><Relationship Id="rId14" Type="http://schemas.openxmlformats.org/officeDocument/2006/relationships/image" Target="../media/image3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62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3" Type="http://schemas.openxmlformats.org/officeDocument/2006/relationships/hyperlink" Target="https://www.linkedin.com/company/exxata/mycompany/" TargetMode="External"/><Relationship Id="rId7" Type="http://schemas.openxmlformats.org/officeDocument/2006/relationships/image" Target="../media/image66.svg"/><Relationship Id="rId2" Type="http://schemas.openxmlformats.org/officeDocument/2006/relationships/hyperlink" Target="https://www.exxata.com.br/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10" Type="http://schemas.openxmlformats.org/officeDocument/2006/relationships/image" Target="../media/image69.png"/><Relationship Id="rId4" Type="http://schemas.openxmlformats.org/officeDocument/2006/relationships/image" Target="../media/image63.png"/><Relationship Id="rId9" Type="http://schemas.openxmlformats.org/officeDocument/2006/relationships/image" Target="../media/image6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592660" y="2141740"/>
            <a:ext cx="6235817" cy="1655762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pt-BR" dirty="0">
                <a:latin typeface="Montserrat ExtraBold" pitchFamily="2" charset="0"/>
              </a:rPr>
              <a:t>Boas Práticas e Eficiência na Construção: Práticas Inovadoras para um Setor em Transformação</a:t>
            </a:r>
          </a:p>
          <a:p>
            <a:pPr algn="l"/>
            <a:endParaRPr lang="en-US" dirty="0">
              <a:latin typeface="Montserrat ExtraBold" pitchFamily="2" charset="0"/>
            </a:endParaRPr>
          </a:p>
          <a:p>
            <a:pPr algn="l"/>
            <a:r>
              <a:rPr lang="en-US" sz="2000" dirty="0">
                <a:latin typeface="Montserrat Medium" panose="00000600000000000000" pitchFamily="2" charset="0"/>
              </a:rPr>
              <a:t>Fernanda Dutra</a:t>
            </a:r>
          </a:p>
          <a:p>
            <a:pPr algn="l"/>
            <a:r>
              <a:rPr lang="en-US" sz="1700" dirty="0" err="1">
                <a:latin typeface="Montserrat Medium" panose="00000600000000000000" pitchFamily="2" charset="0"/>
              </a:rPr>
              <a:t>Sócia</a:t>
            </a:r>
            <a:r>
              <a:rPr lang="en-US" sz="1700" dirty="0">
                <a:latin typeface="Montserrat Medium" panose="00000600000000000000" pitchFamily="2" charset="0"/>
              </a:rPr>
              <a:t> da Exxata</a:t>
            </a:r>
          </a:p>
        </p:txBody>
      </p:sp>
      <p:sp>
        <p:nvSpPr>
          <p:cNvPr id="4" name="Retângulo 3"/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7534" y="5974835"/>
            <a:ext cx="4476933" cy="600001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912" y="936832"/>
            <a:ext cx="5710255" cy="4065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3624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51;p4">
            <a:extLst>
              <a:ext uri="{FF2B5EF4-FFF2-40B4-BE49-F238E27FC236}">
                <a16:creationId xmlns:a16="http://schemas.microsoft.com/office/drawing/2014/main" id="{A8952C8A-83C1-A035-FE98-194E15F51795}"/>
              </a:ext>
            </a:extLst>
          </p:cNvPr>
          <p:cNvSpPr/>
          <p:nvPr/>
        </p:nvSpPr>
        <p:spPr>
          <a:xfrm>
            <a:off x="10342879" y="-200"/>
            <a:ext cx="1849087" cy="6858200"/>
          </a:xfrm>
          <a:prstGeom prst="rect">
            <a:avLst/>
          </a:prstGeom>
          <a:solidFill>
            <a:srgbClr val="B4221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A78B6EE5-91AD-DCFA-E90E-210A0ABD970D}"/>
              </a:ext>
            </a:extLst>
          </p:cNvPr>
          <p:cNvSpPr txBox="1">
            <a:spLocks/>
          </p:cNvSpPr>
          <p:nvPr/>
        </p:nvSpPr>
        <p:spPr>
          <a:xfrm>
            <a:off x="1123293" y="2337738"/>
            <a:ext cx="8650208" cy="126523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4000" dirty="0">
                <a:latin typeface="Manrope SemiBold" panose="020B0604020202020204" charset="0"/>
              </a:rPr>
              <a:t>Análise de Soluções Tecnológicas em Aplicação no Brasil</a:t>
            </a:r>
          </a:p>
        </p:txBody>
      </p:sp>
      <p:grpSp>
        <p:nvGrpSpPr>
          <p:cNvPr id="5" name="Google Shape;196;p17">
            <a:extLst>
              <a:ext uri="{FF2B5EF4-FFF2-40B4-BE49-F238E27FC236}">
                <a16:creationId xmlns:a16="http://schemas.microsoft.com/office/drawing/2014/main" id="{78057589-9CDB-4863-3C71-2E46F9CC4077}"/>
              </a:ext>
            </a:extLst>
          </p:cNvPr>
          <p:cNvGrpSpPr>
            <a:grpSpLocks noChangeAspect="1"/>
          </p:cNvGrpSpPr>
          <p:nvPr/>
        </p:nvGrpSpPr>
        <p:grpSpPr>
          <a:xfrm>
            <a:off x="365787" y="360800"/>
            <a:ext cx="3931893" cy="953732"/>
            <a:chOff x="2017650" y="1899025"/>
            <a:chExt cx="3664100" cy="888775"/>
          </a:xfrm>
        </p:grpSpPr>
        <p:sp>
          <p:nvSpPr>
            <p:cNvPr id="18" name="Google Shape;197;p17">
              <a:extLst>
                <a:ext uri="{FF2B5EF4-FFF2-40B4-BE49-F238E27FC236}">
                  <a16:creationId xmlns:a16="http://schemas.microsoft.com/office/drawing/2014/main" id="{C4E33C84-D3DE-428A-DB1B-AE51403A400B}"/>
                </a:ext>
              </a:extLst>
            </p:cNvPr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9" name="Google Shape;198;p17">
              <a:extLst>
                <a:ext uri="{FF2B5EF4-FFF2-40B4-BE49-F238E27FC236}">
                  <a16:creationId xmlns:a16="http://schemas.microsoft.com/office/drawing/2014/main" id="{D55E87FD-C50E-FD59-674E-2BADD4A176A3}"/>
                </a:ext>
              </a:extLst>
            </p:cNvPr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" name="Google Shape;199;p17">
              <a:extLst>
                <a:ext uri="{FF2B5EF4-FFF2-40B4-BE49-F238E27FC236}">
                  <a16:creationId xmlns:a16="http://schemas.microsoft.com/office/drawing/2014/main" id="{C77CCAEC-DC59-852C-1495-F28E06656A40}"/>
                </a:ext>
              </a:extLst>
            </p:cNvPr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" name="Google Shape;200;p17">
              <a:extLst>
                <a:ext uri="{FF2B5EF4-FFF2-40B4-BE49-F238E27FC236}">
                  <a16:creationId xmlns:a16="http://schemas.microsoft.com/office/drawing/2014/main" id="{EA18AC05-415B-8F53-A70F-6C3888A79D64}"/>
                </a:ext>
              </a:extLst>
            </p:cNvPr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2" name="Google Shape;201;p17">
              <a:extLst>
                <a:ext uri="{FF2B5EF4-FFF2-40B4-BE49-F238E27FC236}">
                  <a16:creationId xmlns:a16="http://schemas.microsoft.com/office/drawing/2014/main" id="{09B318DB-78CB-8E35-9532-9346EA4F842B}"/>
                </a:ext>
              </a:extLst>
            </p:cNvPr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3" name="Google Shape;202;p17">
              <a:extLst>
                <a:ext uri="{FF2B5EF4-FFF2-40B4-BE49-F238E27FC236}">
                  <a16:creationId xmlns:a16="http://schemas.microsoft.com/office/drawing/2014/main" id="{2B79F15E-4CAB-D249-4A9B-3B10B7F1E4B0}"/>
                </a:ext>
              </a:extLst>
            </p:cNvPr>
            <p:cNvSpPr/>
            <p:nvPr/>
          </p:nvSpPr>
          <p:spPr>
            <a:xfrm>
              <a:off x="3661775" y="2120925"/>
              <a:ext cx="399475" cy="443625"/>
            </a:xfrm>
            <a:custGeom>
              <a:avLst/>
              <a:gdLst/>
              <a:ahLst/>
              <a:cxnLst/>
              <a:rect l="l" t="t" r="r" b="b"/>
              <a:pathLst>
                <a:path w="15979" h="17745" extrusionOk="0">
                  <a:moveTo>
                    <a:pt x="1" y="1"/>
                  </a:moveTo>
                  <a:lnTo>
                    <a:pt x="1" y="2035"/>
                  </a:lnTo>
                  <a:cubicBezTo>
                    <a:pt x="28" y="3864"/>
                    <a:pt x="447" y="5452"/>
                    <a:pt x="1277" y="6745"/>
                  </a:cubicBezTo>
                  <a:cubicBezTo>
                    <a:pt x="1776" y="7539"/>
                    <a:pt x="2392" y="8190"/>
                    <a:pt x="3132" y="8717"/>
                  </a:cubicBezTo>
                  <a:cubicBezTo>
                    <a:pt x="2392" y="9243"/>
                    <a:pt x="1767" y="9912"/>
                    <a:pt x="1259" y="10706"/>
                  </a:cubicBezTo>
                  <a:cubicBezTo>
                    <a:pt x="429" y="12026"/>
                    <a:pt x="1" y="13623"/>
                    <a:pt x="1" y="15452"/>
                  </a:cubicBezTo>
                  <a:lnTo>
                    <a:pt x="1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3" y="12615"/>
                    <a:pt x="4774" y="11696"/>
                  </a:cubicBezTo>
                  <a:cubicBezTo>
                    <a:pt x="5559" y="10804"/>
                    <a:pt x="6611" y="10367"/>
                    <a:pt x="7976" y="10367"/>
                  </a:cubicBezTo>
                  <a:cubicBezTo>
                    <a:pt x="9350" y="10367"/>
                    <a:pt x="10394" y="10804"/>
                    <a:pt x="11179" y="11696"/>
                  </a:cubicBezTo>
                  <a:cubicBezTo>
                    <a:pt x="12000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9" y="17745"/>
                  </a:lnTo>
                  <a:lnTo>
                    <a:pt x="15979" y="15452"/>
                  </a:lnTo>
                  <a:cubicBezTo>
                    <a:pt x="15979" y="13623"/>
                    <a:pt x="15559" y="12026"/>
                    <a:pt x="14721" y="10706"/>
                  </a:cubicBezTo>
                  <a:cubicBezTo>
                    <a:pt x="14221" y="9912"/>
                    <a:pt x="13588" y="9243"/>
                    <a:pt x="12838" y="8717"/>
                  </a:cubicBezTo>
                  <a:cubicBezTo>
                    <a:pt x="13588" y="8190"/>
                    <a:pt x="14212" y="7539"/>
                    <a:pt x="14712" y="6745"/>
                  </a:cubicBezTo>
                  <a:cubicBezTo>
                    <a:pt x="15533" y="5452"/>
                    <a:pt x="15961" y="3864"/>
                    <a:pt x="15979" y="2026"/>
                  </a:cubicBezTo>
                  <a:lnTo>
                    <a:pt x="15979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2000" y="4827"/>
                    <a:pt x="11179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6" y="6629"/>
                    <a:pt x="4792" y="5755"/>
                  </a:cubicBezTo>
                  <a:cubicBezTo>
                    <a:pt x="3980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4" name="Google Shape;203;p17">
              <a:extLst>
                <a:ext uri="{FF2B5EF4-FFF2-40B4-BE49-F238E27FC236}">
                  <a16:creationId xmlns:a16="http://schemas.microsoft.com/office/drawing/2014/main" id="{8A7BC0B6-18A4-5494-F7CF-72FC419BFDFC}"/>
                </a:ext>
              </a:extLst>
            </p:cNvPr>
            <p:cNvSpPr/>
            <p:nvPr/>
          </p:nvSpPr>
          <p:spPr>
            <a:xfrm>
              <a:off x="4121225" y="2120925"/>
              <a:ext cx="399450" cy="443625"/>
            </a:xfrm>
            <a:custGeom>
              <a:avLst/>
              <a:gdLst/>
              <a:ahLst/>
              <a:cxnLst/>
              <a:rect l="l" t="t" r="r" b="b"/>
              <a:pathLst>
                <a:path w="15978" h="17745" extrusionOk="0">
                  <a:moveTo>
                    <a:pt x="0" y="1"/>
                  </a:moveTo>
                  <a:lnTo>
                    <a:pt x="0" y="2035"/>
                  </a:lnTo>
                  <a:cubicBezTo>
                    <a:pt x="27" y="3864"/>
                    <a:pt x="446" y="5452"/>
                    <a:pt x="1276" y="6745"/>
                  </a:cubicBezTo>
                  <a:cubicBezTo>
                    <a:pt x="1776" y="7539"/>
                    <a:pt x="2391" y="8190"/>
                    <a:pt x="3132" y="8717"/>
                  </a:cubicBezTo>
                  <a:cubicBezTo>
                    <a:pt x="2391" y="9243"/>
                    <a:pt x="1767" y="9912"/>
                    <a:pt x="1258" y="10706"/>
                  </a:cubicBezTo>
                  <a:cubicBezTo>
                    <a:pt x="429" y="12026"/>
                    <a:pt x="0" y="13623"/>
                    <a:pt x="0" y="15452"/>
                  </a:cubicBezTo>
                  <a:lnTo>
                    <a:pt x="0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2" y="12615"/>
                    <a:pt x="4773" y="11696"/>
                  </a:cubicBezTo>
                  <a:cubicBezTo>
                    <a:pt x="5558" y="10804"/>
                    <a:pt x="6611" y="10367"/>
                    <a:pt x="7976" y="10367"/>
                  </a:cubicBezTo>
                  <a:cubicBezTo>
                    <a:pt x="9350" y="10367"/>
                    <a:pt x="10393" y="10804"/>
                    <a:pt x="11178" y="11696"/>
                  </a:cubicBezTo>
                  <a:cubicBezTo>
                    <a:pt x="11999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8" y="17745"/>
                  </a:lnTo>
                  <a:lnTo>
                    <a:pt x="15978" y="15452"/>
                  </a:lnTo>
                  <a:cubicBezTo>
                    <a:pt x="15978" y="13623"/>
                    <a:pt x="15559" y="12026"/>
                    <a:pt x="14720" y="10706"/>
                  </a:cubicBezTo>
                  <a:cubicBezTo>
                    <a:pt x="14220" y="9912"/>
                    <a:pt x="13587" y="9243"/>
                    <a:pt x="12838" y="8717"/>
                  </a:cubicBezTo>
                  <a:cubicBezTo>
                    <a:pt x="13587" y="8190"/>
                    <a:pt x="14212" y="7539"/>
                    <a:pt x="14711" y="6745"/>
                  </a:cubicBezTo>
                  <a:cubicBezTo>
                    <a:pt x="15532" y="5452"/>
                    <a:pt x="15960" y="3864"/>
                    <a:pt x="15978" y="2026"/>
                  </a:cubicBezTo>
                  <a:lnTo>
                    <a:pt x="15978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1999" y="4827"/>
                    <a:pt x="11178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5" y="6629"/>
                    <a:pt x="4791" y="5755"/>
                  </a:cubicBezTo>
                  <a:cubicBezTo>
                    <a:pt x="3979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5" name="Google Shape;204;p17">
              <a:extLst>
                <a:ext uri="{FF2B5EF4-FFF2-40B4-BE49-F238E27FC236}">
                  <a16:creationId xmlns:a16="http://schemas.microsoft.com/office/drawing/2014/main" id="{6DB29C2F-9636-7DFF-C814-CB922EA5BAB1}"/>
                </a:ext>
              </a:extLst>
            </p:cNvPr>
            <p:cNvSpPr/>
            <p:nvPr/>
          </p:nvSpPr>
          <p:spPr>
            <a:xfrm>
              <a:off x="4919200" y="2120925"/>
              <a:ext cx="406175" cy="443625"/>
            </a:xfrm>
            <a:custGeom>
              <a:avLst/>
              <a:gdLst/>
              <a:ahLst/>
              <a:cxnLst/>
              <a:rect l="l" t="t" r="r" b="b"/>
              <a:pathLst>
                <a:path w="16247" h="17745" extrusionOk="0">
                  <a:moveTo>
                    <a:pt x="1" y="1"/>
                  </a:moveTo>
                  <a:lnTo>
                    <a:pt x="1" y="3266"/>
                  </a:lnTo>
                  <a:lnTo>
                    <a:pt x="6397" y="3266"/>
                  </a:lnTo>
                  <a:lnTo>
                    <a:pt x="6397" y="17745"/>
                  </a:lnTo>
                  <a:lnTo>
                    <a:pt x="9850" y="17745"/>
                  </a:lnTo>
                  <a:lnTo>
                    <a:pt x="9850" y="3266"/>
                  </a:lnTo>
                  <a:lnTo>
                    <a:pt x="16246" y="3266"/>
                  </a:lnTo>
                  <a:lnTo>
                    <a:pt x="16246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6" name="Google Shape;205;p17">
              <a:extLst>
                <a:ext uri="{FF2B5EF4-FFF2-40B4-BE49-F238E27FC236}">
                  <a16:creationId xmlns:a16="http://schemas.microsoft.com/office/drawing/2014/main" id="{CC4B6557-6565-E45B-74CA-45F41825EE83}"/>
                </a:ext>
              </a:extLst>
            </p:cNvPr>
            <p:cNvSpPr/>
            <p:nvPr/>
          </p:nvSpPr>
          <p:spPr>
            <a:xfrm>
              <a:off x="3269925" y="2120925"/>
              <a:ext cx="331900" cy="443625"/>
            </a:xfrm>
            <a:custGeom>
              <a:avLst/>
              <a:gdLst/>
              <a:ahLst/>
              <a:cxnLst/>
              <a:rect l="l" t="t" r="r" b="b"/>
              <a:pathLst>
                <a:path w="13276" h="17745" extrusionOk="0">
                  <a:moveTo>
                    <a:pt x="1" y="1"/>
                  </a:moveTo>
                  <a:lnTo>
                    <a:pt x="1" y="17745"/>
                  </a:lnTo>
                  <a:lnTo>
                    <a:pt x="13097" y="17745"/>
                  </a:lnTo>
                  <a:lnTo>
                    <a:pt x="13097" y="14480"/>
                  </a:lnTo>
                  <a:lnTo>
                    <a:pt x="3444" y="14480"/>
                  </a:lnTo>
                  <a:lnTo>
                    <a:pt x="3444" y="10296"/>
                  </a:lnTo>
                  <a:lnTo>
                    <a:pt x="9421" y="10296"/>
                  </a:lnTo>
                  <a:lnTo>
                    <a:pt x="9421" y="7031"/>
                  </a:lnTo>
                  <a:lnTo>
                    <a:pt x="3444" y="7031"/>
                  </a:lnTo>
                  <a:lnTo>
                    <a:pt x="3444" y="3266"/>
                  </a:lnTo>
                  <a:lnTo>
                    <a:pt x="13275" y="3266"/>
                  </a:lnTo>
                  <a:lnTo>
                    <a:pt x="1327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7" name="Google Shape;206;p17">
              <a:extLst>
                <a:ext uri="{FF2B5EF4-FFF2-40B4-BE49-F238E27FC236}">
                  <a16:creationId xmlns:a16="http://schemas.microsoft.com/office/drawing/2014/main" id="{E7CE7A38-CDD2-C06B-B331-6F41EB5AB788}"/>
                </a:ext>
              </a:extLst>
            </p:cNvPr>
            <p:cNvSpPr/>
            <p:nvPr/>
          </p:nvSpPr>
          <p:spPr>
            <a:xfrm>
              <a:off x="4561250" y="2120925"/>
              <a:ext cx="436050" cy="443625"/>
            </a:xfrm>
            <a:custGeom>
              <a:avLst/>
              <a:gdLst/>
              <a:ahLst/>
              <a:cxnLst/>
              <a:rect l="l" t="t" r="r" b="b"/>
              <a:pathLst>
                <a:path w="17442" h="17745" extrusionOk="0">
                  <a:moveTo>
                    <a:pt x="8734" y="5023"/>
                  </a:moveTo>
                  <a:lnTo>
                    <a:pt x="10893" y="10510"/>
                  </a:lnTo>
                  <a:lnTo>
                    <a:pt x="6584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1" y="17745"/>
                  </a:lnTo>
                  <a:lnTo>
                    <a:pt x="3738" y="17745"/>
                  </a:lnTo>
                  <a:lnTo>
                    <a:pt x="530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8" name="Google Shape;207;p17">
              <a:extLst>
                <a:ext uri="{FF2B5EF4-FFF2-40B4-BE49-F238E27FC236}">
                  <a16:creationId xmlns:a16="http://schemas.microsoft.com/office/drawing/2014/main" id="{8127E32C-2895-AF2F-A740-231AAA22A5C1}"/>
                </a:ext>
              </a:extLst>
            </p:cNvPr>
            <p:cNvSpPr/>
            <p:nvPr/>
          </p:nvSpPr>
          <p:spPr>
            <a:xfrm>
              <a:off x="5245725" y="2120925"/>
              <a:ext cx="436025" cy="443625"/>
            </a:xfrm>
            <a:custGeom>
              <a:avLst/>
              <a:gdLst/>
              <a:ahLst/>
              <a:cxnLst/>
              <a:rect l="l" t="t" r="r" b="b"/>
              <a:pathLst>
                <a:path w="17441" h="17745" extrusionOk="0">
                  <a:moveTo>
                    <a:pt x="8734" y="5023"/>
                  </a:moveTo>
                  <a:lnTo>
                    <a:pt x="10884" y="10510"/>
                  </a:lnTo>
                  <a:lnTo>
                    <a:pt x="6575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0" y="17745"/>
                  </a:lnTo>
                  <a:lnTo>
                    <a:pt x="3729" y="17745"/>
                  </a:lnTo>
                  <a:lnTo>
                    <a:pt x="529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</p:grpSp>
      <p:sp>
        <p:nvSpPr>
          <p:cNvPr id="29" name="Google Shape;47;p4">
            <a:extLst>
              <a:ext uri="{FF2B5EF4-FFF2-40B4-BE49-F238E27FC236}">
                <a16:creationId xmlns:a16="http://schemas.microsoft.com/office/drawing/2014/main" id="{29537F0B-147D-366D-4E8B-0B5E5B550C14}"/>
              </a:ext>
            </a:extLst>
          </p:cNvPr>
          <p:cNvSpPr txBox="1">
            <a:spLocks/>
          </p:cNvSpPr>
          <p:nvPr/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A4B50BE-4D28-462B-B245-40B865A6997A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31" name="Google Shape;50;p4">
            <a:extLst>
              <a:ext uri="{FF2B5EF4-FFF2-40B4-BE49-F238E27FC236}">
                <a16:creationId xmlns:a16="http://schemas.microsoft.com/office/drawing/2014/main" id="{0C3FCF23-33AF-940E-DEA2-2531BE7F5EA9}"/>
              </a:ext>
            </a:extLst>
          </p:cNvPr>
          <p:cNvSpPr txBox="1"/>
          <p:nvPr/>
        </p:nvSpPr>
        <p:spPr>
          <a:xfrm>
            <a:off x="10233967" y="0"/>
            <a:ext cx="19580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endParaRPr sz="1200" dirty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  <a:endParaRPr sz="1200" b="1" dirty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FF0C6D5-3DA6-1A11-D6C4-C62424C7F163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D2874AA1-4A68-2B9F-A8C5-651AE4698F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700" y="5974835"/>
            <a:ext cx="4476933" cy="60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903514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97C256-0263-0D8B-6B55-CA23D24809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0FB231C0-6A63-CD6C-E6CA-D20FFCDA8A2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10" name="Google Shape;175;p6">
            <a:extLst>
              <a:ext uri="{FF2B5EF4-FFF2-40B4-BE49-F238E27FC236}">
                <a16:creationId xmlns:a16="http://schemas.microsoft.com/office/drawing/2014/main" id="{186B0EE3-9DA0-8B73-508E-E57DC15BCCFB}"/>
              </a:ext>
            </a:extLst>
          </p:cNvPr>
          <p:cNvSpPr/>
          <p:nvPr/>
        </p:nvSpPr>
        <p:spPr>
          <a:xfrm>
            <a:off x="381000" y="225336"/>
            <a:ext cx="1152525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Arial"/>
              <a:buNone/>
              <a:tabLst/>
              <a:defRPr/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Quattrocento Sans"/>
                <a:cs typeface="Quattrocento Sans"/>
                <a:sym typeface="Quattrocento Sans"/>
              </a:rPr>
              <a:t>Histórico de Inovações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AA0E0E"/>
              </a:solidFill>
              <a:effectLst/>
              <a:uLnTx/>
              <a:uFillTx/>
              <a:latin typeface="Manrope"/>
              <a:cs typeface="Arial"/>
              <a:sym typeface="Quattrocento San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37AB70C-EA9A-F855-E595-A63892106F07}"/>
              </a:ext>
            </a:extLst>
          </p:cNvPr>
          <p:cNvSpPr/>
          <p:nvPr/>
        </p:nvSpPr>
        <p:spPr>
          <a:xfrm>
            <a:off x="373070" y="41941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15"/>
            <a:endParaRPr lang="pt-BR" sz="1867">
              <a:solidFill>
                <a:srgbClr val="FFFFFF"/>
              </a:solidFill>
              <a:latin typeface="Manrope"/>
            </a:endParaRPr>
          </a:p>
        </p:txBody>
      </p:sp>
      <p:pic>
        <p:nvPicPr>
          <p:cNvPr id="16" name="Imagem 15" descr="Logotipo&#10;&#10;O conteúdo gerado por IA pode estar incorreto.">
            <a:extLst>
              <a:ext uri="{FF2B5EF4-FFF2-40B4-BE49-F238E27FC236}">
                <a16:creationId xmlns:a16="http://schemas.microsoft.com/office/drawing/2014/main" id="{E07CE5F7-C158-4269-9ADF-3BE2008375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339" b="34283"/>
          <a:stretch>
            <a:fillRect/>
          </a:stretch>
        </p:blipFill>
        <p:spPr>
          <a:xfrm>
            <a:off x="-1" y="2392694"/>
            <a:ext cx="12403015" cy="2052602"/>
          </a:xfrm>
          <a:prstGeom prst="rect">
            <a:avLst/>
          </a:prstGeom>
        </p:spPr>
      </p:pic>
      <p:cxnSp>
        <p:nvCxnSpPr>
          <p:cNvPr id="22" name="Conector reto 21">
            <a:extLst>
              <a:ext uri="{FF2B5EF4-FFF2-40B4-BE49-F238E27FC236}">
                <a16:creationId xmlns:a16="http://schemas.microsoft.com/office/drawing/2014/main" id="{DF47EA76-F4BD-8979-880C-2B3E7597B461}"/>
              </a:ext>
            </a:extLst>
          </p:cNvPr>
          <p:cNvCxnSpPr>
            <a:cxnSpLocks/>
          </p:cNvCxnSpPr>
          <p:nvPr/>
        </p:nvCxnSpPr>
        <p:spPr>
          <a:xfrm>
            <a:off x="-1" y="4445296"/>
            <a:ext cx="1219200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Agrupar 2">
            <a:extLst>
              <a:ext uri="{FF2B5EF4-FFF2-40B4-BE49-F238E27FC236}">
                <a16:creationId xmlns:a16="http://schemas.microsoft.com/office/drawing/2014/main" id="{763F03F9-4791-D3EC-E3D5-86C3F7A60D04}"/>
              </a:ext>
            </a:extLst>
          </p:cNvPr>
          <p:cNvGrpSpPr/>
          <p:nvPr/>
        </p:nvGrpSpPr>
        <p:grpSpPr>
          <a:xfrm>
            <a:off x="-61693" y="1609926"/>
            <a:ext cx="1782494" cy="3323688"/>
            <a:chOff x="-61693" y="1519983"/>
            <a:chExt cx="1782494" cy="3323688"/>
          </a:xfrm>
        </p:grpSpPr>
        <p:grpSp>
          <p:nvGrpSpPr>
            <p:cNvPr id="24" name="Agrupar 23">
              <a:extLst>
                <a:ext uri="{FF2B5EF4-FFF2-40B4-BE49-F238E27FC236}">
                  <a16:creationId xmlns:a16="http://schemas.microsoft.com/office/drawing/2014/main" id="{0683F61A-7AF3-80AF-7FC6-C9187A0FE7A4}"/>
                </a:ext>
              </a:extLst>
            </p:cNvPr>
            <p:cNvGrpSpPr/>
            <p:nvPr/>
          </p:nvGrpSpPr>
          <p:grpSpPr>
            <a:xfrm>
              <a:off x="756296" y="2302751"/>
              <a:ext cx="146516" cy="2110910"/>
              <a:chOff x="510812" y="2244443"/>
              <a:chExt cx="146516" cy="2110910"/>
            </a:xfrm>
          </p:grpSpPr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1BBFEEB8-0283-6B82-FFE2-3FF0B5346BB3}"/>
                  </a:ext>
                </a:extLst>
              </p:cNvPr>
              <p:cNvSpPr/>
              <p:nvPr/>
            </p:nvSpPr>
            <p:spPr>
              <a:xfrm>
                <a:off x="510812" y="4208837"/>
                <a:ext cx="146516" cy="146516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26" name="Conector reto 25">
                <a:extLst>
                  <a:ext uri="{FF2B5EF4-FFF2-40B4-BE49-F238E27FC236}">
                    <a16:creationId xmlns:a16="http://schemas.microsoft.com/office/drawing/2014/main" id="{58E67F1A-FC6A-A576-4EBA-67DCAFD3756D}"/>
                  </a:ext>
                </a:extLst>
              </p:cNvPr>
              <p:cNvCxnSpPr>
                <a:cxnSpLocks/>
                <a:endCxn id="25" idx="0"/>
              </p:cNvCxnSpPr>
              <p:nvPr/>
            </p:nvCxnSpPr>
            <p:spPr>
              <a:xfrm>
                <a:off x="584070" y="2244443"/>
                <a:ext cx="0" cy="1964394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CaixaDeTexto 28">
              <a:extLst>
                <a:ext uri="{FF2B5EF4-FFF2-40B4-BE49-F238E27FC236}">
                  <a16:creationId xmlns:a16="http://schemas.microsoft.com/office/drawing/2014/main" id="{5E5B0B87-52D0-3E50-B1B2-5388BFFB2192}"/>
                </a:ext>
              </a:extLst>
            </p:cNvPr>
            <p:cNvSpPr txBox="1"/>
            <p:nvPr/>
          </p:nvSpPr>
          <p:spPr>
            <a:xfrm>
              <a:off x="319014" y="4443561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+mj-lt"/>
                </a:rPr>
                <a:t>1900s</a:t>
              </a:r>
            </a:p>
          </p:txBody>
        </p:sp>
        <p:sp>
          <p:nvSpPr>
            <p:cNvPr id="30" name="CaixaDeTexto 29">
              <a:extLst>
                <a:ext uri="{FF2B5EF4-FFF2-40B4-BE49-F238E27FC236}">
                  <a16:creationId xmlns:a16="http://schemas.microsoft.com/office/drawing/2014/main" id="{9A1E0F70-59FE-FAA3-217D-BE5E7600BD73}"/>
                </a:ext>
              </a:extLst>
            </p:cNvPr>
            <p:cNvSpPr txBox="1"/>
            <p:nvPr/>
          </p:nvSpPr>
          <p:spPr>
            <a:xfrm>
              <a:off x="-61693" y="1519983"/>
              <a:ext cx="178249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 err="1">
                  <a:latin typeface="+mn-lt"/>
                </a:rPr>
                <a:t>Pré</a:t>
              </a:r>
              <a:r>
                <a:rPr lang="pt-BR" b="1" dirty="0">
                  <a:latin typeface="+mn-lt"/>
                </a:rPr>
                <a:t> - fabricação </a:t>
              </a:r>
            </a:p>
            <a:p>
              <a:pPr algn="ctr"/>
              <a:r>
                <a:rPr lang="pt-BR" b="1" dirty="0">
                  <a:latin typeface="+mn-lt"/>
                </a:rPr>
                <a:t>e Construção Modular</a:t>
              </a:r>
            </a:p>
          </p:txBody>
        </p:sp>
      </p:grpSp>
      <p:grpSp>
        <p:nvGrpSpPr>
          <p:cNvPr id="71" name="Agrupar 70">
            <a:extLst>
              <a:ext uri="{FF2B5EF4-FFF2-40B4-BE49-F238E27FC236}">
                <a16:creationId xmlns:a16="http://schemas.microsoft.com/office/drawing/2014/main" id="{4ABF3713-796C-CAD2-7F5C-43A3074797F7}"/>
              </a:ext>
            </a:extLst>
          </p:cNvPr>
          <p:cNvGrpSpPr/>
          <p:nvPr/>
        </p:nvGrpSpPr>
        <p:grpSpPr>
          <a:xfrm>
            <a:off x="1269240" y="2079675"/>
            <a:ext cx="1782494" cy="2853939"/>
            <a:chOff x="2054029" y="1989732"/>
            <a:chExt cx="1782494" cy="2853939"/>
          </a:xfrm>
        </p:grpSpPr>
        <p:sp>
          <p:nvSpPr>
            <p:cNvPr id="39" name="CaixaDeTexto 38">
              <a:extLst>
                <a:ext uri="{FF2B5EF4-FFF2-40B4-BE49-F238E27FC236}">
                  <a16:creationId xmlns:a16="http://schemas.microsoft.com/office/drawing/2014/main" id="{B5843D6C-59BF-BA48-45FE-3F32D9311528}"/>
                </a:ext>
              </a:extLst>
            </p:cNvPr>
            <p:cNvSpPr txBox="1"/>
            <p:nvPr/>
          </p:nvSpPr>
          <p:spPr>
            <a:xfrm>
              <a:off x="2434736" y="4443561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+mj-lt"/>
                </a:rPr>
                <a:t>1970</a:t>
              </a:r>
            </a:p>
          </p:txBody>
        </p:sp>
        <p:sp>
          <p:nvSpPr>
            <p:cNvPr id="40" name="CaixaDeTexto 39">
              <a:extLst>
                <a:ext uri="{FF2B5EF4-FFF2-40B4-BE49-F238E27FC236}">
                  <a16:creationId xmlns:a16="http://schemas.microsoft.com/office/drawing/2014/main" id="{17422C3F-0811-68C8-5243-CBAEC979D2BD}"/>
                </a:ext>
              </a:extLst>
            </p:cNvPr>
            <p:cNvSpPr txBox="1"/>
            <p:nvPr/>
          </p:nvSpPr>
          <p:spPr>
            <a:xfrm>
              <a:off x="2054029" y="1989732"/>
              <a:ext cx="17824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+mn-lt"/>
                </a:rPr>
                <a:t>BIM</a:t>
              </a:r>
            </a:p>
          </p:txBody>
        </p:sp>
        <p:grpSp>
          <p:nvGrpSpPr>
            <p:cNvPr id="44" name="Agrupar 43">
              <a:extLst>
                <a:ext uri="{FF2B5EF4-FFF2-40B4-BE49-F238E27FC236}">
                  <a16:creationId xmlns:a16="http://schemas.microsoft.com/office/drawing/2014/main" id="{A8C831EE-BE98-E061-097B-309933DDB101}"/>
                </a:ext>
              </a:extLst>
            </p:cNvPr>
            <p:cNvGrpSpPr/>
            <p:nvPr/>
          </p:nvGrpSpPr>
          <p:grpSpPr>
            <a:xfrm>
              <a:off x="2872018" y="2302751"/>
              <a:ext cx="146516" cy="2110910"/>
              <a:chOff x="510812" y="2244443"/>
              <a:chExt cx="146516" cy="2110910"/>
            </a:xfrm>
          </p:grpSpPr>
          <p:sp>
            <p:nvSpPr>
              <p:cNvPr id="45" name="Elipse 44">
                <a:extLst>
                  <a:ext uri="{FF2B5EF4-FFF2-40B4-BE49-F238E27FC236}">
                    <a16:creationId xmlns:a16="http://schemas.microsoft.com/office/drawing/2014/main" id="{824B7BB8-6DA8-60BC-E743-A0872BA29252}"/>
                  </a:ext>
                </a:extLst>
              </p:cNvPr>
              <p:cNvSpPr/>
              <p:nvPr/>
            </p:nvSpPr>
            <p:spPr>
              <a:xfrm>
                <a:off x="510812" y="4208837"/>
                <a:ext cx="146516" cy="146516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46" name="Conector reto 45">
                <a:extLst>
                  <a:ext uri="{FF2B5EF4-FFF2-40B4-BE49-F238E27FC236}">
                    <a16:creationId xmlns:a16="http://schemas.microsoft.com/office/drawing/2014/main" id="{B191AA6F-8876-F80B-73CC-C092ADF42EDA}"/>
                  </a:ext>
                </a:extLst>
              </p:cNvPr>
              <p:cNvCxnSpPr>
                <a:cxnSpLocks/>
                <a:endCxn id="45" idx="0"/>
              </p:cNvCxnSpPr>
              <p:nvPr/>
            </p:nvCxnSpPr>
            <p:spPr>
              <a:xfrm>
                <a:off x="584070" y="2244443"/>
                <a:ext cx="0" cy="1964394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2" name="Agrupar 71">
            <a:extLst>
              <a:ext uri="{FF2B5EF4-FFF2-40B4-BE49-F238E27FC236}">
                <a16:creationId xmlns:a16="http://schemas.microsoft.com/office/drawing/2014/main" id="{6C40F173-E4D0-F766-21AF-E1A87DD2F546}"/>
              </a:ext>
            </a:extLst>
          </p:cNvPr>
          <p:cNvGrpSpPr/>
          <p:nvPr/>
        </p:nvGrpSpPr>
        <p:grpSpPr>
          <a:xfrm>
            <a:off x="2600173" y="1776025"/>
            <a:ext cx="1782494" cy="3157589"/>
            <a:chOff x="4154877" y="1686082"/>
            <a:chExt cx="1782494" cy="3157589"/>
          </a:xfrm>
        </p:grpSpPr>
        <p:sp>
          <p:nvSpPr>
            <p:cNvPr id="47" name="CaixaDeTexto 46">
              <a:extLst>
                <a:ext uri="{FF2B5EF4-FFF2-40B4-BE49-F238E27FC236}">
                  <a16:creationId xmlns:a16="http://schemas.microsoft.com/office/drawing/2014/main" id="{CA9DD78A-0998-FD50-6553-BCEF1359746D}"/>
                </a:ext>
              </a:extLst>
            </p:cNvPr>
            <p:cNvSpPr txBox="1"/>
            <p:nvPr/>
          </p:nvSpPr>
          <p:spPr>
            <a:xfrm>
              <a:off x="4535584" y="4443561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+mj-lt"/>
                </a:rPr>
                <a:t>1980</a:t>
              </a:r>
            </a:p>
          </p:txBody>
        </p:sp>
        <p:sp>
          <p:nvSpPr>
            <p:cNvPr id="48" name="CaixaDeTexto 47">
              <a:extLst>
                <a:ext uri="{FF2B5EF4-FFF2-40B4-BE49-F238E27FC236}">
                  <a16:creationId xmlns:a16="http://schemas.microsoft.com/office/drawing/2014/main" id="{AF712141-8A6B-05FA-E774-2502ACAC0AA0}"/>
                </a:ext>
              </a:extLst>
            </p:cNvPr>
            <p:cNvSpPr txBox="1"/>
            <p:nvPr/>
          </p:nvSpPr>
          <p:spPr>
            <a:xfrm>
              <a:off x="4154877" y="1686082"/>
              <a:ext cx="17824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+mn-lt"/>
                </a:rPr>
                <a:t>Impressão </a:t>
              </a:r>
            </a:p>
            <a:p>
              <a:pPr algn="ctr"/>
              <a:r>
                <a:rPr lang="pt-BR" b="1" dirty="0">
                  <a:latin typeface="+mn-lt"/>
                </a:rPr>
                <a:t>3D</a:t>
              </a:r>
            </a:p>
          </p:txBody>
        </p:sp>
        <p:grpSp>
          <p:nvGrpSpPr>
            <p:cNvPr id="50" name="Agrupar 49">
              <a:extLst>
                <a:ext uri="{FF2B5EF4-FFF2-40B4-BE49-F238E27FC236}">
                  <a16:creationId xmlns:a16="http://schemas.microsoft.com/office/drawing/2014/main" id="{B2E65249-A971-87D7-1ACD-D9B4AD2656D7}"/>
                </a:ext>
              </a:extLst>
            </p:cNvPr>
            <p:cNvGrpSpPr/>
            <p:nvPr/>
          </p:nvGrpSpPr>
          <p:grpSpPr>
            <a:xfrm>
              <a:off x="4972866" y="2302751"/>
              <a:ext cx="146516" cy="2110910"/>
              <a:chOff x="510812" y="2244443"/>
              <a:chExt cx="146516" cy="2110910"/>
            </a:xfrm>
          </p:grpSpPr>
          <p:sp>
            <p:nvSpPr>
              <p:cNvPr id="51" name="Elipse 50">
                <a:extLst>
                  <a:ext uri="{FF2B5EF4-FFF2-40B4-BE49-F238E27FC236}">
                    <a16:creationId xmlns:a16="http://schemas.microsoft.com/office/drawing/2014/main" id="{F7CF75C1-6BD9-40EC-A854-47D96E6B4B37}"/>
                  </a:ext>
                </a:extLst>
              </p:cNvPr>
              <p:cNvSpPr/>
              <p:nvPr/>
            </p:nvSpPr>
            <p:spPr>
              <a:xfrm>
                <a:off x="510812" y="4208837"/>
                <a:ext cx="146516" cy="146516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52" name="Conector reto 51">
                <a:extLst>
                  <a:ext uri="{FF2B5EF4-FFF2-40B4-BE49-F238E27FC236}">
                    <a16:creationId xmlns:a16="http://schemas.microsoft.com/office/drawing/2014/main" id="{2E1AE7F4-1CAA-8192-B179-074A0886BA3A}"/>
                  </a:ext>
                </a:extLst>
              </p:cNvPr>
              <p:cNvCxnSpPr>
                <a:cxnSpLocks/>
                <a:endCxn id="51" idx="0"/>
              </p:cNvCxnSpPr>
              <p:nvPr/>
            </p:nvCxnSpPr>
            <p:spPr>
              <a:xfrm>
                <a:off x="584070" y="2244443"/>
                <a:ext cx="0" cy="1964394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Agrupar 72">
            <a:extLst>
              <a:ext uri="{FF2B5EF4-FFF2-40B4-BE49-F238E27FC236}">
                <a16:creationId xmlns:a16="http://schemas.microsoft.com/office/drawing/2014/main" id="{BD7140D0-DFC1-1270-9D6B-0571A8CC22EA}"/>
              </a:ext>
            </a:extLst>
          </p:cNvPr>
          <p:cNvGrpSpPr/>
          <p:nvPr/>
        </p:nvGrpSpPr>
        <p:grpSpPr>
          <a:xfrm>
            <a:off x="3931106" y="1609926"/>
            <a:ext cx="1782494" cy="3323688"/>
            <a:chOff x="6189345" y="1519983"/>
            <a:chExt cx="1782494" cy="3323688"/>
          </a:xfrm>
        </p:grpSpPr>
        <p:sp>
          <p:nvSpPr>
            <p:cNvPr id="53" name="CaixaDeTexto 52">
              <a:extLst>
                <a:ext uri="{FF2B5EF4-FFF2-40B4-BE49-F238E27FC236}">
                  <a16:creationId xmlns:a16="http://schemas.microsoft.com/office/drawing/2014/main" id="{2A5B2895-416D-09C6-CC69-34D6649ED0EF}"/>
                </a:ext>
              </a:extLst>
            </p:cNvPr>
            <p:cNvSpPr txBox="1"/>
            <p:nvPr/>
          </p:nvSpPr>
          <p:spPr>
            <a:xfrm>
              <a:off x="6570052" y="4443561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+mj-lt"/>
                </a:rPr>
                <a:t>1999</a:t>
              </a:r>
            </a:p>
          </p:txBody>
        </p:sp>
        <p:sp>
          <p:nvSpPr>
            <p:cNvPr id="54" name="CaixaDeTexto 53">
              <a:extLst>
                <a:ext uri="{FF2B5EF4-FFF2-40B4-BE49-F238E27FC236}">
                  <a16:creationId xmlns:a16="http://schemas.microsoft.com/office/drawing/2014/main" id="{B8F27574-CAAE-BEA7-06D1-726DA7E6DE1E}"/>
                </a:ext>
              </a:extLst>
            </p:cNvPr>
            <p:cNvSpPr txBox="1"/>
            <p:nvPr/>
          </p:nvSpPr>
          <p:spPr>
            <a:xfrm>
              <a:off x="6189345" y="1519983"/>
              <a:ext cx="178249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+mn-lt"/>
                </a:rPr>
                <a:t>Internet das Coisas </a:t>
              </a:r>
            </a:p>
            <a:p>
              <a:pPr algn="ctr"/>
              <a:r>
                <a:rPr lang="pt-BR" b="1" dirty="0">
                  <a:latin typeface="+mn-lt"/>
                </a:rPr>
                <a:t>(IoT)</a:t>
              </a:r>
            </a:p>
          </p:txBody>
        </p:sp>
        <p:grpSp>
          <p:nvGrpSpPr>
            <p:cNvPr id="56" name="Agrupar 55">
              <a:extLst>
                <a:ext uri="{FF2B5EF4-FFF2-40B4-BE49-F238E27FC236}">
                  <a16:creationId xmlns:a16="http://schemas.microsoft.com/office/drawing/2014/main" id="{9AD1BF76-4814-B308-E2DD-3B40600B6E8A}"/>
                </a:ext>
              </a:extLst>
            </p:cNvPr>
            <p:cNvGrpSpPr/>
            <p:nvPr/>
          </p:nvGrpSpPr>
          <p:grpSpPr>
            <a:xfrm>
              <a:off x="7007334" y="2302751"/>
              <a:ext cx="146516" cy="2110910"/>
              <a:chOff x="510812" y="2244443"/>
              <a:chExt cx="146516" cy="2110910"/>
            </a:xfrm>
          </p:grpSpPr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713E9F79-98D9-4A5F-F570-DC207AC2A99E}"/>
                  </a:ext>
                </a:extLst>
              </p:cNvPr>
              <p:cNvSpPr/>
              <p:nvPr/>
            </p:nvSpPr>
            <p:spPr>
              <a:xfrm>
                <a:off x="510812" y="4208837"/>
                <a:ext cx="146516" cy="146516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58" name="Conector reto 57">
                <a:extLst>
                  <a:ext uri="{FF2B5EF4-FFF2-40B4-BE49-F238E27FC236}">
                    <a16:creationId xmlns:a16="http://schemas.microsoft.com/office/drawing/2014/main" id="{0E09802A-6B14-3DD7-AFD2-DFBD3FBB602F}"/>
                  </a:ext>
                </a:extLst>
              </p:cNvPr>
              <p:cNvCxnSpPr>
                <a:cxnSpLocks/>
                <a:endCxn id="57" idx="0"/>
              </p:cNvCxnSpPr>
              <p:nvPr/>
            </p:nvCxnSpPr>
            <p:spPr>
              <a:xfrm>
                <a:off x="584070" y="2244443"/>
                <a:ext cx="0" cy="1964394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4" name="Agrupar 73">
            <a:extLst>
              <a:ext uri="{FF2B5EF4-FFF2-40B4-BE49-F238E27FC236}">
                <a16:creationId xmlns:a16="http://schemas.microsoft.com/office/drawing/2014/main" id="{ED5E2F3A-BAC8-D67F-C48F-932D1D604FF3}"/>
              </a:ext>
            </a:extLst>
          </p:cNvPr>
          <p:cNvGrpSpPr/>
          <p:nvPr/>
        </p:nvGrpSpPr>
        <p:grpSpPr>
          <a:xfrm>
            <a:off x="5262039" y="1609926"/>
            <a:ext cx="1782494" cy="3323688"/>
            <a:chOff x="8179640" y="1519983"/>
            <a:chExt cx="1782494" cy="3323688"/>
          </a:xfrm>
        </p:grpSpPr>
        <p:sp>
          <p:nvSpPr>
            <p:cNvPr id="59" name="CaixaDeTexto 58">
              <a:extLst>
                <a:ext uri="{FF2B5EF4-FFF2-40B4-BE49-F238E27FC236}">
                  <a16:creationId xmlns:a16="http://schemas.microsoft.com/office/drawing/2014/main" id="{2349407E-431A-C4FC-E0F0-34241E807ACC}"/>
                </a:ext>
              </a:extLst>
            </p:cNvPr>
            <p:cNvSpPr txBox="1"/>
            <p:nvPr/>
          </p:nvSpPr>
          <p:spPr>
            <a:xfrm>
              <a:off x="8560347" y="4443561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+mj-lt"/>
                </a:rPr>
                <a:t>2000s</a:t>
              </a:r>
            </a:p>
          </p:txBody>
        </p:sp>
        <p:sp>
          <p:nvSpPr>
            <p:cNvPr id="60" name="CaixaDeTexto 59">
              <a:extLst>
                <a:ext uri="{FF2B5EF4-FFF2-40B4-BE49-F238E27FC236}">
                  <a16:creationId xmlns:a16="http://schemas.microsoft.com/office/drawing/2014/main" id="{BC70E0E3-EAFF-BF83-8F5A-DB02A33AC80C}"/>
                </a:ext>
              </a:extLst>
            </p:cNvPr>
            <p:cNvSpPr txBox="1"/>
            <p:nvPr/>
          </p:nvSpPr>
          <p:spPr>
            <a:xfrm>
              <a:off x="8179640" y="1519983"/>
              <a:ext cx="178249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n-lt"/>
                </a:rPr>
                <a:t>Advanced Work Packaging (AWP/ALS)</a:t>
              </a:r>
            </a:p>
          </p:txBody>
        </p:sp>
        <p:grpSp>
          <p:nvGrpSpPr>
            <p:cNvPr id="62" name="Agrupar 61">
              <a:extLst>
                <a:ext uri="{FF2B5EF4-FFF2-40B4-BE49-F238E27FC236}">
                  <a16:creationId xmlns:a16="http://schemas.microsoft.com/office/drawing/2014/main" id="{270C146D-BC0F-6443-FFA8-D550B6A389FB}"/>
                </a:ext>
              </a:extLst>
            </p:cNvPr>
            <p:cNvGrpSpPr/>
            <p:nvPr/>
          </p:nvGrpSpPr>
          <p:grpSpPr>
            <a:xfrm>
              <a:off x="8997629" y="2302751"/>
              <a:ext cx="146516" cy="2110910"/>
              <a:chOff x="510812" y="2244443"/>
              <a:chExt cx="146516" cy="2110910"/>
            </a:xfrm>
          </p:grpSpPr>
          <p:sp>
            <p:nvSpPr>
              <p:cNvPr id="63" name="Elipse 62">
                <a:extLst>
                  <a:ext uri="{FF2B5EF4-FFF2-40B4-BE49-F238E27FC236}">
                    <a16:creationId xmlns:a16="http://schemas.microsoft.com/office/drawing/2014/main" id="{1F404376-290F-8A54-3F35-B283B664008F}"/>
                  </a:ext>
                </a:extLst>
              </p:cNvPr>
              <p:cNvSpPr/>
              <p:nvPr/>
            </p:nvSpPr>
            <p:spPr>
              <a:xfrm>
                <a:off x="510812" y="4208837"/>
                <a:ext cx="146516" cy="146516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64" name="Conector reto 63">
                <a:extLst>
                  <a:ext uri="{FF2B5EF4-FFF2-40B4-BE49-F238E27FC236}">
                    <a16:creationId xmlns:a16="http://schemas.microsoft.com/office/drawing/2014/main" id="{EA152FCC-90BC-3B53-6FB1-DD38EE5A9843}"/>
                  </a:ext>
                </a:extLst>
              </p:cNvPr>
              <p:cNvCxnSpPr>
                <a:cxnSpLocks/>
                <a:endCxn id="63" idx="0"/>
              </p:cNvCxnSpPr>
              <p:nvPr/>
            </p:nvCxnSpPr>
            <p:spPr>
              <a:xfrm>
                <a:off x="584070" y="2244443"/>
                <a:ext cx="0" cy="1964394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5" name="Agrupar 74">
            <a:extLst>
              <a:ext uri="{FF2B5EF4-FFF2-40B4-BE49-F238E27FC236}">
                <a16:creationId xmlns:a16="http://schemas.microsoft.com/office/drawing/2014/main" id="{4297907D-B557-4421-1541-2ED8666C849C}"/>
              </a:ext>
            </a:extLst>
          </p:cNvPr>
          <p:cNvGrpSpPr/>
          <p:nvPr/>
        </p:nvGrpSpPr>
        <p:grpSpPr>
          <a:xfrm>
            <a:off x="6592972" y="1840320"/>
            <a:ext cx="1782494" cy="3093294"/>
            <a:chOff x="10169936" y="1750377"/>
            <a:chExt cx="1782494" cy="3093294"/>
          </a:xfrm>
        </p:grpSpPr>
        <p:sp>
          <p:nvSpPr>
            <p:cNvPr id="65" name="CaixaDeTexto 64">
              <a:extLst>
                <a:ext uri="{FF2B5EF4-FFF2-40B4-BE49-F238E27FC236}">
                  <a16:creationId xmlns:a16="http://schemas.microsoft.com/office/drawing/2014/main" id="{C821FD43-D45E-8E9F-FAF8-5550769BE803}"/>
                </a:ext>
              </a:extLst>
            </p:cNvPr>
            <p:cNvSpPr txBox="1"/>
            <p:nvPr/>
          </p:nvSpPr>
          <p:spPr>
            <a:xfrm>
              <a:off x="10550643" y="4443561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+mj-lt"/>
                </a:rPr>
                <a:t>2000s</a:t>
              </a:r>
            </a:p>
          </p:txBody>
        </p:sp>
        <p:sp>
          <p:nvSpPr>
            <p:cNvPr id="66" name="CaixaDeTexto 65">
              <a:extLst>
                <a:ext uri="{FF2B5EF4-FFF2-40B4-BE49-F238E27FC236}">
                  <a16:creationId xmlns:a16="http://schemas.microsoft.com/office/drawing/2014/main" id="{3386507B-4BC7-9013-2332-53EEAC89FF98}"/>
                </a:ext>
              </a:extLst>
            </p:cNvPr>
            <p:cNvSpPr txBox="1"/>
            <p:nvPr/>
          </p:nvSpPr>
          <p:spPr>
            <a:xfrm>
              <a:off x="10169936" y="1750377"/>
              <a:ext cx="17824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latin typeface="+mn-lt"/>
                </a:rPr>
                <a:t>VANTs e </a:t>
              </a:r>
            </a:p>
            <a:p>
              <a:pPr algn="ctr"/>
              <a:r>
                <a:rPr lang="en-US" b="1" dirty="0">
                  <a:latin typeface="+mn-lt"/>
                </a:rPr>
                <a:t>Drones</a:t>
              </a:r>
            </a:p>
          </p:txBody>
        </p:sp>
        <p:grpSp>
          <p:nvGrpSpPr>
            <p:cNvPr id="68" name="Agrupar 67">
              <a:extLst>
                <a:ext uri="{FF2B5EF4-FFF2-40B4-BE49-F238E27FC236}">
                  <a16:creationId xmlns:a16="http://schemas.microsoft.com/office/drawing/2014/main" id="{E5369253-A63C-1074-CB80-E0509B5E82F1}"/>
                </a:ext>
              </a:extLst>
            </p:cNvPr>
            <p:cNvGrpSpPr/>
            <p:nvPr/>
          </p:nvGrpSpPr>
          <p:grpSpPr>
            <a:xfrm>
              <a:off x="10987925" y="2302751"/>
              <a:ext cx="146516" cy="2110910"/>
              <a:chOff x="510812" y="2244443"/>
              <a:chExt cx="146516" cy="2110910"/>
            </a:xfrm>
          </p:grpSpPr>
          <p:sp>
            <p:nvSpPr>
              <p:cNvPr id="69" name="Elipse 68">
                <a:extLst>
                  <a:ext uri="{FF2B5EF4-FFF2-40B4-BE49-F238E27FC236}">
                    <a16:creationId xmlns:a16="http://schemas.microsoft.com/office/drawing/2014/main" id="{42623BC1-E1B5-F13A-BE08-0E850EFDE0D3}"/>
                  </a:ext>
                </a:extLst>
              </p:cNvPr>
              <p:cNvSpPr/>
              <p:nvPr/>
            </p:nvSpPr>
            <p:spPr>
              <a:xfrm>
                <a:off x="510812" y="4208837"/>
                <a:ext cx="146516" cy="146516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70" name="Conector reto 69">
                <a:extLst>
                  <a:ext uri="{FF2B5EF4-FFF2-40B4-BE49-F238E27FC236}">
                    <a16:creationId xmlns:a16="http://schemas.microsoft.com/office/drawing/2014/main" id="{0DBA35E2-6B89-EC66-E9C9-3826C5CC7D5D}"/>
                  </a:ext>
                </a:extLst>
              </p:cNvPr>
              <p:cNvCxnSpPr>
                <a:cxnSpLocks/>
                <a:endCxn id="69" idx="0"/>
              </p:cNvCxnSpPr>
              <p:nvPr/>
            </p:nvCxnSpPr>
            <p:spPr>
              <a:xfrm>
                <a:off x="584070" y="2244443"/>
                <a:ext cx="0" cy="1964394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id="{CF23A6E5-24E8-AD1E-CF2D-4D5B65A05A50}"/>
              </a:ext>
            </a:extLst>
          </p:cNvPr>
          <p:cNvGrpSpPr/>
          <p:nvPr/>
        </p:nvGrpSpPr>
        <p:grpSpPr>
          <a:xfrm>
            <a:off x="7923905" y="1966711"/>
            <a:ext cx="1782494" cy="2966903"/>
            <a:chOff x="75729" y="1876768"/>
            <a:chExt cx="1782494" cy="2966903"/>
          </a:xfrm>
        </p:grpSpPr>
        <p:grpSp>
          <p:nvGrpSpPr>
            <p:cNvPr id="5" name="Agrupar 4">
              <a:extLst>
                <a:ext uri="{FF2B5EF4-FFF2-40B4-BE49-F238E27FC236}">
                  <a16:creationId xmlns:a16="http://schemas.microsoft.com/office/drawing/2014/main" id="{DB8F673A-33D7-1F58-EF0F-1FDD58EFF665}"/>
                </a:ext>
              </a:extLst>
            </p:cNvPr>
            <p:cNvGrpSpPr/>
            <p:nvPr/>
          </p:nvGrpSpPr>
          <p:grpSpPr>
            <a:xfrm>
              <a:off x="893718" y="2302751"/>
              <a:ext cx="146516" cy="2110910"/>
              <a:chOff x="510812" y="2244443"/>
              <a:chExt cx="146516" cy="2110910"/>
            </a:xfrm>
          </p:grpSpPr>
          <p:sp>
            <p:nvSpPr>
              <p:cNvPr id="8" name="Elipse 7">
                <a:extLst>
                  <a:ext uri="{FF2B5EF4-FFF2-40B4-BE49-F238E27FC236}">
                    <a16:creationId xmlns:a16="http://schemas.microsoft.com/office/drawing/2014/main" id="{93B1F469-316E-10F9-3807-26AD9BDB0E99}"/>
                  </a:ext>
                </a:extLst>
              </p:cNvPr>
              <p:cNvSpPr/>
              <p:nvPr/>
            </p:nvSpPr>
            <p:spPr>
              <a:xfrm>
                <a:off x="510812" y="4208837"/>
                <a:ext cx="146516" cy="146516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9" name="Conector reto 8">
                <a:extLst>
                  <a:ext uri="{FF2B5EF4-FFF2-40B4-BE49-F238E27FC236}">
                    <a16:creationId xmlns:a16="http://schemas.microsoft.com/office/drawing/2014/main" id="{CA1E4968-E969-9DEF-C05A-63E7205FCB04}"/>
                  </a:ext>
                </a:extLst>
              </p:cNvPr>
              <p:cNvCxnSpPr>
                <a:cxnSpLocks/>
                <a:endCxn id="8" idx="0"/>
              </p:cNvCxnSpPr>
              <p:nvPr/>
            </p:nvCxnSpPr>
            <p:spPr>
              <a:xfrm>
                <a:off x="584070" y="2244443"/>
                <a:ext cx="0" cy="1964394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6" name="CaixaDeTexto 5">
              <a:extLst>
                <a:ext uri="{FF2B5EF4-FFF2-40B4-BE49-F238E27FC236}">
                  <a16:creationId xmlns:a16="http://schemas.microsoft.com/office/drawing/2014/main" id="{3D0963EC-1783-1067-ECBD-D1AF503FD4A9}"/>
                </a:ext>
              </a:extLst>
            </p:cNvPr>
            <p:cNvSpPr txBox="1"/>
            <p:nvPr/>
          </p:nvSpPr>
          <p:spPr>
            <a:xfrm>
              <a:off x="516474" y="4443561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+mj-lt"/>
                </a:rPr>
                <a:t>2005</a:t>
              </a:r>
            </a:p>
          </p:txBody>
        </p:sp>
        <p:sp>
          <p:nvSpPr>
            <p:cNvPr id="7" name="CaixaDeTexto 6">
              <a:extLst>
                <a:ext uri="{FF2B5EF4-FFF2-40B4-BE49-F238E27FC236}">
                  <a16:creationId xmlns:a16="http://schemas.microsoft.com/office/drawing/2014/main" id="{C57D422F-C404-7423-CF54-E688B08BD489}"/>
                </a:ext>
              </a:extLst>
            </p:cNvPr>
            <p:cNvSpPr txBox="1"/>
            <p:nvPr/>
          </p:nvSpPr>
          <p:spPr>
            <a:xfrm>
              <a:off x="75729" y="1876768"/>
              <a:ext cx="17824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+mn-lt"/>
                </a:rPr>
                <a:t>Big Data</a:t>
              </a:r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id="{EE9AD248-5239-0B85-6E3A-B8306190BCD7}"/>
              </a:ext>
            </a:extLst>
          </p:cNvPr>
          <p:cNvGrpSpPr/>
          <p:nvPr/>
        </p:nvGrpSpPr>
        <p:grpSpPr>
          <a:xfrm>
            <a:off x="9254838" y="1964005"/>
            <a:ext cx="1782494" cy="2969609"/>
            <a:chOff x="2220621" y="1874062"/>
            <a:chExt cx="1782494" cy="2969609"/>
          </a:xfrm>
        </p:grpSpPr>
        <p:sp>
          <p:nvSpPr>
            <p:cNvPr id="12" name="CaixaDeTexto 11">
              <a:extLst>
                <a:ext uri="{FF2B5EF4-FFF2-40B4-BE49-F238E27FC236}">
                  <a16:creationId xmlns:a16="http://schemas.microsoft.com/office/drawing/2014/main" id="{D27682DF-8FBC-652E-558B-E714676145B3}"/>
                </a:ext>
              </a:extLst>
            </p:cNvPr>
            <p:cNvSpPr txBox="1"/>
            <p:nvPr/>
          </p:nvSpPr>
          <p:spPr>
            <a:xfrm>
              <a:off x="2601328" y="4443561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+mj-lt"/>
                </a:rPr>
                <a:t>2008</a:t>
              </a:r>
            </a:p>
          </p:txBody>
        </p:sp>
        <p:sp>
          <p:nvSpPr>
            <p:cNvPr id="14" name="CaixaDeTexto 13">
              <a:extLst>
                <a:ext uri="{FF2B5EF4-FFF2-40B4-BE49-F238E27FC236}">
                  <a16:creationId xmlns:a16="http://schemas.microsoft.com/office/drawing/2014/main" id="{402C91FD-8D1A-779B-06DF-5DB707259564}"/>
                </a:ext>
              </a:extLst>
            </p:cNvPr>
            <p:cNvSpPr txBox="1"/>
            <p:nvPr/>
          </p:nvSpPr>
          <p:spPr>
            <a:xfrm>
              <a:off x="2220621" y="1874062"/>
              <a:ext cx="178249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+mn-lt"/>
                </a:rPr>
                <a:t>Blockchain</a:t>
              </a:r>
            </a:p>
          </p:txBody>
        </p:sp>
        <p:grpSp>
          <p:nvGrpSpPr>
            <p:cNvPr id="15" name="Agrupar 14">
              <a:extLst>
                <a:ext uri="{FF2B5EF4-FFF2-40B4-BE49-F238E27FC236}">
                  <a16:creationId xmlns:a16="http://schemas.microsoft.com/office/drawing/2014/main" id="{F1440CDC-D7E0-D97F-9FD3-5218571AD15E}"/>
                </a:ext>
              </a:extLst>
            </p:cNvPr>
            <p:cNvGrpSpPr/>
            <p:nvPr/>
          </p:nvGrpSpPr>
          <p:grpSpPr>
            <a:xfrm>
              <a:off x="3038610" y="2302751"/>
              <a:ext cx="146516" cy="2110910"/>
              <a:chOff x="510812" y="2244443"/>
              <a:chExt cx="146516" cy="2110910"/>
            </a:xfrm>
          </p:grpSpPr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86ABB623-6B74-380A-D818-140A18C1BC65}"/>
                  </a:ext>
                </a:extLst>
              </p:cNvPr>
              <p:cNvSpPr/>
              <p:nvPr/>
            </p:nvSpPr>
            <p:spPr>
              <a:xfrm>
                <a:off x="510812" y="4208837"/>
                <a:ext cx="146516" cy="146516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18" name="Conector reto 17">
                <a:extLst>
                  <a:ext uri="{FF2B5EF4-FFF2-40B4-BE49-F238E27FC236}">
                    <a16:creationId xmlns:a16="http://schemas.microsoft.com/office/drawing/2014/main" id="{EDFBED0A-E6AA-970B-CC62-5FDF78A2C05E}"/>
                  </a:ext>
                </a:extLst>
              </p:cNvPr>
              <p:cNvCxnSpPr>
                <a:cxnSpLocks/>
                <a:endCxn id="17" idx="0"/>
              </p:cNvCxnSpPr>
              <p:nvPr/>
            </p:nvCxnSpPr>
            <p:spPr>
              <a:xfrm>
                <a:off x="584070" y="2244443"/>
                <a:ext cx="0" cy="1964394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9" name="Agrupar 18">
            <a:extLst>
              <a:ext uri="{FF2B5EF4-FFF2-40B4-BE49-F238E27FC236}">
                <a16:creationId xmlns:a16="http://schemas.microsoft.com/office/drawing/2014/main" id="{5AAAA6A1-90F4-A72C-1550-35B4AA51CE51}"/>
              </a:ext>
            </a:extLst>
          </p:cNvPr>
          <p:cNvGrpSpPr/>
          <p:nvPr/>
        </p:nvGrpSpPr>
        <p:grpSpPr>
          <a:xfrm>
            <a:off x="10585773" y="1595723"/>
            <a:ext cx="1782494" cy="3337891"/>
            <a:chOff x="4598501" y="1505780"/>
            <a:chExt cx="1782494" cy="3337891"/>
          </a:xfrm>
        </p:grpSpPr>
        <p:sp>
          <p:nvSpPr>
            <p:cNvPr id="20" name="CaixaDeTexto 19">
              <a:extLst>
                <a:ext uri="{FF2B5EF4-FFF2-40B4-BE49-F238E27FC236}">
                  <a16:creationId xmlns:a16="http://schemas.microsoft.com/office/drawing/2014/main" id="{C0C8DF9E-900C-FB75-21D6-4CD420FBC757}"/>
                </a:ext>
              </a:extLst>
            </p:cNvPr>
            <p:cNvSpPr txBox="1"/>
            <p:nvPr/>
          </p:nvSpPr>
          <p:spPr>
            <a:xfrm>
              <a:off x="4979208" y="4443561"/>
              <a:ext cx="10210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2000" dirty="0">
                  <a:latin typeface="+mj-lt"/>
                </a:rPr>
                <a:t>2021</a:t>
              </a:r>
            </a:p>
          </p:txBody>
        </p:sp>
        <p:sp>
          <p:nvSpPr>
            <p:cNvPr id="21" name="CaixaDeTexto 20">
              <a:extLst>
                <a:ext uri="{FF2B5EF4-FFF2-40B4-BE49-F238E27FC236}">
                  <a16:creationId xmlns:a16="http://schemas.microsoft.com/office/drawing/2014/main" id="{43581D59-A1F2-391D-BD95-5331603355F1}"/>
                </a:ext>
              </a:extLst>
            </p:cNvPr>
            <p:cNvSpPr txBox="1"/>
            <p:nvPr/>
          </p:nvSpPr>
          <p:spPr>
            <a:xfrm>
              <a:off x="4598501" y="1505780"/>
              <a:ext cx="1782494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b="1" dirty="0">
                  <a:latin typeface="+mn-lt"/>
                </a:rPr>
                <a:t>Inteligência Artificial Generativa (IA)</a:t>
              </a:r>
            </a:p>
          </p:txBody>
        </p:sp>
        <p:grpSp>
          <p:nvGrpSpPr>
            <p:cNvPr id="23" name="Agrupar 22">
              <a:extLst>
                <a:ext uri="{FF2B5EF4-FFF2-40B4-BE49-F238E27FC236}">
                  <a16:creationId xmlns:a16="http://schemas.microsoft.com/office/drawing/2014/main" id="{71A1F2FE-AB0E-142F-3B2F-E21610D56990}"/>
                </a:ext>
              </a:extLst>
            </p:cNvPr>
            <p:cNvGrpSpPr/>
            <p:nvPr/>
          </p:nvGrpSpPr>
          <p:grpSpPr>
            <a:xfrm>
              <a:off x="5416490" y="2302751"/>
              <a:ext cx="146516" cy="2110910"/>
              <a:chOff x="510812" y="2244443"/>
              <a:chExt cx="146516" cy="2110910"/>
            </a:xfrm>
          </p:grpSpPr>
          <p:sp>
            <p:nvSpPr>
              <p:cNvPr id="27" name="Elipse 26">
                <a:extLst>
                  <a:ext uri="{FF2B5EF4-FFF2-40B4-BE49-F238E27FC236}">
                    <a16:creationId xmlns:a16="http://schemas.microsoft.com/office/drawing/2014/main" id="{82F1A129-8C36-C454-C2CA-F83A69723C17}"/>
                  </a:ext>
                </a:extLst>
              </p:cNvPr>
              <p:cNvSpPr/>
              <p:nvPr/>
            </p:nvSpPr>
            <p:spPr>
              <a:xfrm>
                <a:off x="510812" y="4208837"/>
                <a:ext cx="146516" cy="146516"/>
              </a:xfrm>
              <a:prstGeom prst="ellipse">
                <a:avLst/>
              </a:prstGeom>
              <a:solidFill>
                <a:schemeClr val="bg1"/>
              </a:solidFill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pt-BR"/>
              </a:p>
            </p:txBody>
          </p:sp>
          <p:cxnSp>
            <p:nvCxnSpPr>
              <p:cNvPr id="28" name="Conector reto 27">
                <a:extLst>
                  <a:ext uri="{FF2B5EF4-FFF2-40B4-BE49-F238E27FC236}">
                    <a16:creationId xmlns:a16="http://schemas.microsoft.com/office/drawing/2014/main" id="{9052DEA3-7F85-D83E-C368-A44227943F46}"/>
                  </a:ext>
                </a:extLst>
              </p:cNvPr>
              <p:cNvCxnSpPr>
                <a:cxnSpLocks/>
                <a:endCxn id="27" idx="0"/>
              </p:cNvCxnSpPr>
              <p:nvPr/>
            </p:nvCxnSpPr>
            <p:spPr>
              <a:xfrm>
                <a:off x="584070" y="2244443"/>
                <a:ext cx="0" cy="1964394"/>
              </a:xfrm>
              <a:prstGeom prst="line">
                <a:avLst/>
              </a:prstGeom>
              <a:ln w="15875">
                <a:solidFill>
                  <a:schemeClr val="tx1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40427727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678565-DEFC-EFE2-E543-763B65847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094E9F85-2018-BFF0-953B-1DE0A08F3FB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10" name="Google Shape;175;p6">
            <a:extLst>
              <a:ext uri="{FF2B5EF4-FFF2-40B4-BE49-F238E27FC236}">
                <a16:creationId xmlns:a16="http://schemas.microsoft.com/office/drawing/2014/main" id="{3931CE48-3EF6-137E-5D69-8E6A96F6CBE9}"/>
              </a:ext>
            </a:extLst>
          </p:cNvPr>
          <p:cNvSpPr/>
          <p:nvPr/>
        </p:nvSpPr>
        <p:spPr>
          <a:xfrm>
            <a:off x="381000" y="225336"/>
            <a:ext cx="1152525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Arial"/>
              <a:buNone/>
              <a:tabLst/>
              <a:defRPr/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Quattrocento Sans"/>
                <a:cs typeface="Quattrocento Sans"/>
                <a:sym typeface="Quattrocento Sans"/>
              </a:rPr>
              <a:t>Inovações Incrementais x Disruptivas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AA0E0E"/>
              </a:solidFill>
              <a:effectLst/>
              <a:uLnTx/>
              <a:uFillTx/>
              <a:latin typeface="Manrope"/>
              <a:cs typeface="Arial"/>
              <a:sym typeface="Quattrocento San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51388F95-037C-6606-4CD2-29BC94146C4F}"/>
              </a:ext>
            </a:extLst>
          </p:cNvPr>
          <p:cNvSpPr/>
          <p:nvPr/>
        </p:nvSpPr>
        <p:spPr>
          <a:xfrm>
            <a:off x="373070" y="41941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15"/>
            <a:endParaRPr lang="pt-BR" sz="1867">
              <a:solidFill>
                <a:srgbClr val="FFFFFF"/>
              </a:solidFill>
              <a:latin typeface="Manrope"/>
            </a:endParaRPr>
          </a:p>
        </p:txBody>
      </p:sp>
      <p:sp>
        <p:nvSpPr>
          <p:cNvPr id="29" name="Retângulo: Cantos Arredondados 28">
            <a:extLst>
              <a:ext uri="{FF2B5EF4-FFF2-40B4-BE49-F238E27FC236}">
                <a16:creationId xmlns:a16="http://schemas.microsoft.com/office/drawing/2014/main" id="{06E3F762-554C-0A24-DBD4-5DABE9473DD5}"/>
              </a:ext>
            </a:extLst>
          </p:cNvPr>
          <p:cNvSpPr/>
          <p:nvPr/>
        </p:nvSpPr>
        <p:spPr>
          <a:xfrm>
            <a:off x="6324935" y="1829481"/>
            <a:ext cx="4472018" cy="4353620"/>
          </a:xfrm>
          <a:prstGeom prst="roundRect">
            <a:avLst>
              <a:gd name="adj" fmla="val 3695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1" name="Retângulo: Cantos Superiores Arredondados 30">
            <a:extLst>
              <a:ext uri="{FF2B5EF4-FFF2-40B4-BE49-F238E27FC236}">
                <a16:creationId xmlns:a16="http://schemas.microsoft.com/office/drawing/2014/main" id="{35211229-78DF-214F-04F8-EB97552827A2}"/>
              </a:ext>
            </a:extLst>
          </p:cNvPr>
          <p:cNvSpPr/>
          <p:nvPr/>
        </p:nvSpPr>
        <p:spPr>
          <a:xfrm rot="5400000">
            <a:off x="7758337" y="11681"/>
            <a:ext cx="466413" cy="3333216"/>
          </a:xfrm>
          <a:prstGeom prst="round2Same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8CE695ED-DAC4-6407-2880-BB6E140D346E}"/>
              </a:ext>
            </a:extLst>
          </p:cNvPr>
          <p:cNvCxnSpPr>
            <a:cxnSpLocks/>
          </p:cNvCxnSpPr>
          <p:nvPr/>
        </p:nvCxnSpPr>
        <p:spPr>
          <a:xfrm>
            <a:off x="6619827" y="5946627"/>
            <a:ext cx="3719926" cy="0"/>
          </a:xfrm>
          <a:prstGeom prst="straightConnector1">
            <a:avLst/>
          </a:prstGeom>
          <a:ln>
            <a:solidFill>
              <a:schemeClr val="accent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CaixaDeTexto 36">
            <a:extLst>
              <a:ext uri="{FF2B5EF4-FFF2-40B4-BE49-F238E27FC236}">
                <a16:creationId xmlns:a16="http://schemas.microsoft.com/office/drawing/2014/main" id="{51967B66-8CBB-43B1-297A-B268AE1E5E7C}"/>
              </a:ext>
            </a:extLst>
          </p:cNvPr>
          <p:cNvSpPr txBox="1"/>
          <p:nvPr/>
        </p:nvSpPr>
        <p:spPr>
          <a:xfrm>
            <a:off x="5678732" y="1530855"/>
            <a:ext cx="326454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Manrope SemiBold" pitchFamily="2" charset="0"/>
              </a:rPr>
              <a:t>DISRUPTIVA</a:t>
            </a:r>
            <a:endParaRPr lang="pt-BR" sz="1600" dirty="0">
              <a:solidFill>
                <a:schemeClr val="bg1"/>
              </a:solidFill>
              <a:latin typeface="Manrope SemiBold" pitchFamily="2" charset="0"/>
            </a:endParaRPr>
          </a:p>
        </p:txBody>
      </p:sp>
      <p:sp>
        <p:nvSpPr>
          <p:cNvPr id="39" name="CaixaDeTexto 38">
            <a:extLst>
              <a:ext uri="{FF2B5EF4-FFF2-40B4-BE49-F238E27FC236}">
                <a16:creationId xmlns:a16="http://schemas.microsoft.com/office/drawing/2014/main" id="{577393F0-4485-6213-FED1-F9CAB32D83D2}"/>
              </a:ext>
            </a:extLst>
          </p:cNvPr>
          <p:cNvSpPr txBox="1"/>
          <p:nvPr/>
        </p:nvSpPr>
        <p:spPr>
          <a:xfrm>
            <a:off x="6612806" y="2331443"/>
            <a:ext cx="392898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pt-BR" sz="2000" b="0" i="0" dirty="0">
                <a:solidFill>
                  <a:srgbClr val="333333"/>
                </a:solidFill>
                <a:effectLst/>
                <a:latin typeface="+mn-lt"/>
              </a:rPr>
              <a:t>Criar uma nova forma de atender a uma necessidade;</a:t>
            </a:r>
          </a:p>
          <a:p>
            <a:pPr>
              <a:spcAft>
                <a:spcPts val="3000"/>
              </a:spcAft>
            </a:pPr>
            <a:r>
              <a:rPr lang="pt-BR" sz="2000" dirty="0">
                <a:solidFill>
                  <a:srgbClr val="333333"/>
                </a:solidFill>
                <a:latin typeface="+mn-lt"/>
              </a:rPr>
              <a:t>Abre espaço para um novo mercado;</a:t>
            </a:r>
            <a:endParaRPr lang="pt-BR" sz="2000" b="0" i="0" dirty="0">
              <a:solidFill>
                <a:srgbClr val="333333"/>
              </a:solidFill>
              <a:effectLst/>
              <a:latin typeface="+mn-lt"/>
            </a:endParaRPr>
          </a:p>
          <a:p>
            <a:pPr>
              <a:spcAft>
                <a:spcPts val="3000"/>
              </a:spcAft>
            </a:pPr>
            <a:r>
              <a:rPr lang="pt-BR" sz="2000" dirty="0">
                <a:solidFill>
                  <a:srgbClr val="333333"/>
                </a:solidFill>
                <a:latin typeface="+mn-lt"/>
              </a:rPr>
              <a:t>Alto risco devido ao potencial de redefinição de mercado.</a:t>
            </a:r>
            <a:endParaRPr lang="pt-BR" sz="2000" b="0" i="0" dirty="0">
              <a:solidFill>
                <a:srgbClr val="333333"/>
              </a:solidFill>
              <a:effectLst/>
              <a:latin typeface="+mn-lt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7A545BD1-6A92-C4C9-E638-CBA0106E2DB3}"/>
              </a:ext>
            </a:extLst>
          </p:cNvPr>
          <p:cNvSpPr/>
          <p:nvPr/>
        </p:nvSpPr>
        <p:spPr>
          <a:xfrm>
            <a:off x="8840861" y="5148627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2" name="Elipse 41">
            <a:extLst>
              <a:ext uri="{FF2B5EF4-FFF2-40B4-BE49-F238E27FC236}">
                <a16:creationId xmlns:a16="http://schemas.microsoft.com/office/drawing/2014/main" id="{CA20AD6A-C5B8-4619-C38F-13E46807C992}"/>
              </a:ext>
            </a:extLst>
          </p:cNvPr>
          <p:cNvSpPr/>
          <p:nvPr/>
        </p:nvSpPr>
        <p:spPr>
          <a:xfrm>
            <a:off x="6504170" y="2670044"/>
            <a:ext cx="72000" cy="7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4" name="Elipse 43">
            <a:extLst>
              <a:ext uri="{FF2B5EF4-FFF2-40B4-BE49-F238E27FC236}">
                <a16:creationId xmlns:a16="http://schemas.microsoft.com/office/drawing/2014/main" id="{C0F20D5E-FC30-536F-3DD0-CA7B57525620}"/>
              </a:ext>
            </a:extLst>
          </p:cNvPr>
          <p:cNvSpPr/>
          <p:nvPr/>
        </p:nvSpPr>
        <p:spPr>
          <a:xfrm>
            <a:off x="6504170" y="3649660"/>
            <a:ext cx="72000" cy="7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5" name="Elipse 44">
            <a:extLst>
              <a:ext uri="{FF2B5EF4-FFF2-40B4-BE49-F238E27FC236}">
                <a16:creationId xmlns:a16="http://schemas.microsoft.com/office/drawing/2014/main" id="{891CF7AB-8CF5-93FF-64BB-78BF20E14822}"/>
              </a:ext>
            </a:extLst>
          </p:cNvPr>
          <p:cNvSpPr/>
          <p:nvPr/>
        </p:nvSpPr>
        <p:spPr>
          <a:xfrm>
            <a:off x="6504170" y="4665946"/>
            <a:ext cx="72000" cy="720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54" name="Retângulo: Cantos Arredondados 53">
            <a:extLst>
              <a:ext uri="{FF2B5EF4-FFF2-40B4-BE49-F238E27FC236}">
                <a16:creationId xmlns:a16="http://schemas.microsoft.com/office/drawing/2014/main" id="{17D13F26-50B9-F136-3AE0-3755D98B4482}"/>
              </a:ext>
            </a:extLst>
          </p:cNvPr>
          <p:cNvSpPr/>
          <p:nvPr/>
        </p:nvSpPr>
        <p:spPr>
          <a:xfrm>
            <a:off x="1440198" y="1838632"/>
            <a:ext cx="4472018" cy="4353620"/>
          </a:xfrm>
          <a:prstGeom prst="roundRect">
            <a:avLst>
              <a:gd name="adj" fmla="val 3695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: Cantos Superiores Arredondados 54">
            <a:extLst>
              <a:ext uri="{FF2B5EF4-FFF2-40B4-BE49-F238E27FC236}">
                <a16:creationId xmlns:a16="http://schemas.microsoft.com/office/drawing/2014/main" id="{D584AEE6-468C-D5EF-F682-07A887519524}"/>
              </a:ext>
            </a:extLst>
          </p:cNvPr>
          <p:cNvSpPr/>
          <p:nvPr/>
        </p:nvSpPr>
        <p:spPr>
          <a:xfrm rot="5400000">
            <a:off x="2873600" y="20832"/>
            <a:ext cx="466413" cy="3333216"/>
          </a:xfrm>
          <a:prstGeom prst="round2Same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56" name="Conector de Seta Reta 55">
            <a:extLst>
              <a:ext uri="{FF2B5EF4-FFF2-40B4-BE49-F238E27FC236}">
                <a16:creationId xmlns:a16="http://schemas.microsoft.com/office/drawing/2014/main" id="{0450EA87-4F90-C74C-D2EC-C6262AD1180C}"/>
              </a:ext>
            </a:extLst>
          </p:cNvPr>
          <p:cNvCxnSpPr>
            <a:cxnSpLocks/>
          </p:cNvCxnSpPr>
          <p:nvPr/>
        </p:nvCxnSpPr>
        <p:spPr>
          <a:xfrm>
            <a:off x="1735090" y="5955778"/>
            <a:ext cx="3719926" cy="0"/>
          </a:xfrm>
          <a:prstGeom prst="straightConnector1">
            <a:avLst/>
          </a:prstGeom>
          <a:ln>
            <a:solidFill>
              <a:schemeClr val="tx1"/>
            </a:solidFill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EE1BE972-137B-C21F-FA09-8A5B73234E7A}"/>
              </a:ext>
            </a:extLst>
          </p:cNvPr>
          <p:cNvSpPr txBox="1"/>
          <p:nvPr/>
        </p:nvSpPr>
        <p:spPr>
          <a:xfrm>
            <a:off x="793995" y="1540006"/>
            <a:ext cx="3264544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Manrope SemiBold" pitchFamily="2" charset="0"/>
              </a:rPr>
              <a:t>INCREMENTAL</a:t>
            </a:r>
            <a:endParaRPr lang="pt-BR" sz="1600" dirty="0">
              <a:solidFill>
                <a:schemeClr val="bg1"/>
              </a:solidFill>
              <a:latin typeface="Manrope SemiBold" pitchFamily="2" charset="0"/>
            </a:endParaRPr>
          </a:p>
        </p:txBody>
      </p:sp>
      <p:sp>
        <p:nvSpPr>
          <p:cNvPr id="58" name="CaixaDeTexto 57">
            <a:extLst>
              <a:ext uri="{FF2B5EF4-FFF2-40B4-BE49-F238E27FC236}">
                <a16:creationId xmlns:a16="http://schemas.microsoft.com/office/drawing/2014/main" id="{EDBF7C8B-338A-9ABC-6B42-DEDE4EA387AB}"/>
              </a:ext>
            </a:extLst>
          </p:cNvPr>
          <p:cNvSpPr txBox="1"/>
          <p:nvPr/>
        </p:nvSpPr>
        <p:spPr>
          <a:xfrm>
            <a:off x="1728069" y="2340594"/>
            <a:ext cx="3928989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3000"/>
              </a:spcAft>
            </a:pPr>
            <a:r>
              <a:rPr lang="pt-BR" sz="2000" b="0" i="0" dirty="0">
                <a:solidFill>
                  <a:srgbClr val="333333"/>
                </a:solidFill>
                <a:effectLst/>
                <a:latin typeface="+mn-lt"/>
              </a:rPr>
              <a:t>Melhoria gradual em processos existentes;</a:t>
            </a:r>
          </a:p>
          <a:p>
            <a:pPr>
              <a:spcAft>
                <a:spcPts val="3000"/>
              </a:spcAft>
            </a:pPr>
            <a:r>
              <a:rPr lang="pt-BR" sz="2000" dirty="0">
                <a:solidFill>
                  <a:srgbClr val="333333"/>
                </a:solidFill>
                <a:latin typeface="+mn-lt"/>
              </a:rPr>
              <a:t>Torna algo mais eficiente dentro da lógica atual;</a:t>
            </a:r>
            <a:endParaRPr lang="pt-BR" sz="2000" b="0" i="0" dirty="0">
              <a:solidFill>
                <a:srgbClr val="333333"/>
              </a:solidFill>
              <a:effectLst/>
              <a:latin typeface="+mn-lt"/>
            </a:endParaRPr>
          </a:p>
          <a:p>
            <a:pPr>
              <a:spcAft>
                <a:spcPts val="3000"/>
              </a:spcAft>
            </a:pPr>
            <a:r>
              <a:rPr lang="pt-BR" sz="2000" dirty="0">
                <a:solidFill>
                  <a:srgbClr val="333333"/>
                </a:solidFill>
                <a:latin typeface="+mn-lt"/>
              </a:rPr>
              <a:t>Baixo risco, atende a mesmos usuários.</a:t>
            </a:r>
            <a:endParaRPr lang="pt-BR" sz="2000" b="0" i="0" dirty="0">
              <a:solidFill>
                <a:srgbClr val="333333"/>
              </a:solidFill>
              <a:effectLst/>
              <a:latin typeface="+mn-lt"/>
            </a:endParaRPr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75B08DEF-5C29-36FA-5244-5495802F9FBA}"/>
              </a:ext>
            </a:extLst>
          </p:cNvPr>
          <p:cNvSpPr/>
          <p:nvPr/>
        </p:nvSpPr>
        <p:spPr>
          <a:xfrm>
            <a:off x="3956124" y="5157778"/>
            <a:ext cx="72000" cy="72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00E2C6BB-F83E-4E93-DCFD-132C04FC6C13}"/>
              </a:ext>
            </a:extLst>
          </p:cNvPr>
          <p:cNvSpPr/>
          <p:nvPr/>
        </p:nvSpPr>
        <p:spPr>
          <a:xfrm>
            <a:off x="1619433" y="2679195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2839BFB8-AD98-C2B9-EB3E-3216ACCFB4D8}"/>
              </a:ext>
            </a:extLst>
          </p:cNvPr>
          <p:cNvSpPr/>
          <p:nvPr/>
        </p:nvSpPr>
        <p:spPr>
          <a:xfrm>
            <a:off x="1619433" y="3675556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94741F64-C825-2CFF-D1A2-FA2648D07B52}"/>
              </a:ext>
            </a:extLst>
          </p:cNvPr>
          <p:cNvSpPr/>
          <p:nvPr/>
        </p:nvSpPr>
        <p:spPr>
          <a:xfrm>
            <a:off x="1637751" y="4665946"/>
            <a:ext cx="72000" cy="7200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116220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F0925-8145-ABF3-82FD-5A2B22E61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BC938461-02FD-4920-09AC-4554A6A383BC}"/>
              </a:ext>
            </a:extLst>
          </p:cNvPr>
          <p:cNvSpPr/>
          <p:nvPr/>
        </p:nvSpPr>
        <p:spPr>
          <a:xfrm>
            <a:off x="5908378" y="0"/>
            <a:ext cx="1765577" cy="6858000"/>
          </a:xfrm>
          <a:custGeom>
            <a:avLst/>
            <a:gdLst>
              <a:gd name="connsiteX0" fmla="*/ 0 w 1754155"/>
              <a:gd name="connsiteY0" fmla="*/ 0 h 6858000"/>
              <a:gd name="connsiteX1" fmla="*/ 1754155 w 1754155"/>
              <a:gd name="connsiteY1" fmla="*/ 6858000 h 6858000"/>
              <a:gd name="connsiteX2" fmla="*/ 0 w 1754155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4155" h="6858000">
                <a:moveTo>
                  <a:pt x="0" y="0"/>
                </a:moveTo>
                <a:lnTo>
                  <a:pt x="1754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3FA1AA9-7FC2-5F55-7078-E41FE5917F21}"/>
              </a:ext>
            </a:extLst>
          </p:cNvPr>
          <p:cNvSpPr txBox="1"/>
          <p:nvPr/>
        </p:nvSpPr>
        <p:spPr>
          <a:xfrm>
            <a:off x="347703" y="634482"/>
            <a:ext cx="5278056" cy="138499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Software de </a:t>
            </a:r>
          </a:p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Planejamento </a:t>
            </a:r>
          </a:p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com IA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4610953-D015-B29C-81D7-93BAE70DCF55}"/>
              </a:ext>
            </a:extLst>
          </p:cNvPr>
          <p:cNvSpPr/>
          <p:nvPr/>
        </p:nvSpPr>
        <p:spPr>
          <a:xfrm>
            <a:off x="373070" y="451088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37" name="Colchete Esquerdo 36">
            <a:extLst>
              <a:ext uri="{FF2B5EF4-FFF2-40B4-BE49-F238E27FC236}">
                <a16:creationId xmlns:a16="http://schemas.microsoft.com/office/drawing/2014/main" id="{1A84D19F-ADF8-9753-4791-4811C2354A2C}"/>
              </a:ext>
            </a:extLst>
          </p:cNvPr>
          <p:cNvSpPr/>
          <p:nvPr/>
        </p:nvSpPr>
        <p:spPr>
          <a:xfrm>
            <a:off x="308181" y="2895662"/>
            <a:ext cx="77113" cy="15783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0C8C2913-92FF-971A-82B7-65863E9848DF}"/>
              </a:ext>
            </a:extLst>
          </p:cNvPr>
          <p:cNvCxnSpPr>
            <a:cxnSpLocks/>
            <a:stCxn id="37" idx="0"/>
            <a:endCxn id="72" idx="2"/>
          </p:cNvCxnSpPr>
          <p:nvPr/>
        </p:nvCxnSpPr>
        <p:spPr>
          <a:xfrm>
            <a:off x="385294" y="2895662"/>
            <a:ext cx="6050330" cy="299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F4E2704A-BCF0-01A2-3C8C-82F1355D5CCA}"/>
              </a:ext>
            </a:extLst>
          </p:cNvPr>
          <p:cNvCxnSpPr>
            <a:cxnSpLocks/>
            <a:stCxn id="37" idx="2"/>
            <a:endCxn id="72" idx="0"/>
          </p:cNvCxnSpPr>
          <p:nvPr/>
        </p:nvCxnSpPr>
        <p:spPr>
          <a:xfrm>
            <a:off x="385294" y="4473973"/>
            <a:ext cx="6443838" cy="296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lchete Esquerdo 40">
            <a:extLst>
              <a:ext uri="{FF2B5EF4-FFF2-40B4-BE49-F238E27FC236}">
                <a16:creationId xmlns:a16="http://schemas.microsoft.com/office/drawing/2014/main" id="{DB5582B7-1741-C4D1-9FB1-051A2097F50A}"/>
              </a:ext>
            </a:extLst>
          </p:cNvPr>
          <p:cNvSpPr/>
          <p:nvPr/>
        </p:nvSpPr>
        <p:spPr>
          <a:xfrm>
            <a:off x="308181" y="4574699"/>
            <a:ext cx="77113" cy="21274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5D3B422-7685-5F12-02BB-328E9ADB9AE9}"/>
              </a:ext>
            </a:extLst>
          </p:cNvPr>
          <p:cNvCxnSpPr>
            <a:cxnSpLocks/>
            <a:stCxn id="41" idx="0"/>
            <a:endCxn id="87" idx="2"/>
          </p:cNvCxnSpPr>
          <p:nvPr/>
        </p:nvCxnSpPr>
        <p:spPr>
          <a:xfrm>
            <a:off x="385294" y="4574699"/>
            <a:ext cx="6452838" cy="67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348FD9C4-D654-AD70-C3CE-AABBAD8412E2}"/>
              </a:ext>
            </a:extLst>
          </p:cNvPr>
          <p:cNvCxnSpPr>
            <a:cxnSpLocks/>
            <a:stCxn id="41" idx="2"/>
          </p:cNvCxnSpPr>
          <p:nvPr/>
        </p:nvCxnSpPr>
        <p:spPr>
          <a:xfrm flipV="1">
            <a:off x="385294" y="6702105"/>
            <a:ext cx="6981341" cy="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275D829B-10A4-83A8-C396-F135ED3DBE2F}"/>
              </a:ext>
            </a:extLst>
          </p:cNvPr>
          <p:cNvGrpSpPr/>
          <p:nvPr/>
        </p:nvGrpSpPr>
        <p:grpSpPr>
          <a:xfrm>
            <a:off x="501555" y="3319717"/>
            <a:ext cx="5934070" cy="582863"/>
            <a:chOff x="6768356" y="2356280"/>
            <a:chExt cx="3504580" cy="369221"/>
          </a:xfrm>
        </p:grpSpPr>
        <p:pic>
          <p:nvPicPr>
            <p:cNvPr id="54" name="Gráfico 53" descr="Escudo com marca de verificação com preenchimento sólido">
              <a:extLst>
                <a:ext uri="{FF2B5EF4-FFF2-40B4-BE49-F238E27FC236}">
                  <a16:creationId xmlns:a16="http://schemas.microsoft.com/office/drawing/2014/main" id="{5FFECE08-18B1-B495-0A12-E4DD4458EB6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598797" y="2356280"/>
              <a:ext cx="360000" cy="360000"/>
            </a:xfrm>
            <a:prstGeom prst="rect">
              <a:avLst/>
            </a:prstGeom>
          </p:spPr>
        </p:pic>
        <p:pic>
          <p:nvPicPr>
            <p:cNvPr id="55" name="Gráfico 54" descr="Grupo de pessoas com preenchimento sólido">
              <a:extLst>
                <a:ext uri="{FF2B5EF4-FFF2-40B4-BE49-F238E27FC236}">
                  <a16:creationId xmlns:a16="http://schemas.microsoft.com/office/drawing/2014/main" id="{B838BD9F-A168-6BC3-AFC1-8B52CC18387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426405" y="2356280"/>
              <a:ext cx="360000" cy="360000"/>
            </a:xfrm>
            <a:prstGeom prst="rect">
              <a:avLst/>
            </a:prstGeom>
          </p:spPr>
        </p:pic>
        <p:pic>
          <p:nvPicPr>
            <p:cNvPr id="56" name="Gráfico 55" descr="Contrato com preenchimento sólido">
              <a:extLst>
                <a:ext uri="{FF2B5EF4-FFF2-40B4-BE49-F238E27FC236}">
                  <a16:creationId xmlns:a16="http://schemas.microsoft.com/office/drawing/2014/main" id="{94A8CCD0-CF76-E15F-8BB3-887553A7409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6768356" y="2356280"/>
              <a:ext cx="360000" cy="360000"/>
            </a:xfrm>
            <a:prstGeom prst="rect">
              <a:avLst/>
            </a:prstGeom>
          </p:spPr>
        </p:pic>
        <p:pic>
          <p:nvPicPr>
            <p:cNvPr id="57" name="Gráfico 56" descr="Trabalhador de construção com preenchimento sólido">
              <a:extLst>
                <a:ext uri="{FF2B5EF4-FFF2-40B4-BE49-F238E27FC236}">
                  <a16:creationId xmlns:a16="http://schemas.microsoft.com/office/drawing/2014/main" id="{981C5112-28F5-2A2E-DE63-1B47E6312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9912936" y="2356280"/>
              <a:ext cx="360000" cy="360000"/>
            </a:xfrm>
            <a:prstGeom prst="rect">
              <a:avLst/>
            </a:prstGeom>
          </p:spPr>
        </p:pic>
        <p:pic>
          <p:nvPicPr>
            <p:cNvPr id="58" name="Gráfico 57" descr="Dólar com preenchimento sólido">
              <a:extLst>
                <a:ext uri="{FF2B5EF4-FFF2-40B4-BE49-F238E27FC236}">
                  <a16:creationId xmlns:a16="http://schemas.microsoft.com/office/drawing/2014/main" id="{84A989E3-55F9-A746-A8B2-F261E8B515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204646" y="2356280"/>
              <a:ext cx="360000" cy="360000"/>
            </a:xfrm>
            <a:prstGeom prst="rect">
              <a:avLst/>
            </a:prstGeom>
          </p:spPr>
        </p:pic>
        <p:pic>
          <p:nvPicPr>
            <p:cNvPr id="59" name="Gráfico 58" descr="Crescimento Comercial com preenchimento sólido">
              <a:extLst>
                <a:ext uri="{FF2B5EF4-FFF2-40B4-BE49-F238E27FC236}">
                  <a16:creationId xmlns:a16="http://schemas.microsoft.com/office/drawing/2014/main" id="{6C89DD15-5E20-DEC8-2F9D-CF5225D60B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 flipH="1">
              <a:off x="7992948" y="2356280"/>
              <a:ext cx="360000" cy="360000"/>
            </a:xfrm>
            <a:prstGeom prst="rect">
              <a:avLst/>
            </a:prstGeom>
          </p:spPr>
        </p:pic>
        <p:sp>
          <p:nvSpPr>
            <p:cNvPr id="60" name="Triângulo isósceles 59">
              <a:extLst>
                <a:ext uri="{FF2B5EF4-FFF2-40B4-BE49-F238E27FC236}">
                  <a16:creationId xmlns:a16="http://schemas.microsoft.com/office/drawing/2014/main" id="{136B0559-5749-1DA8-517E-3B98FDCAB6FE}"/>
                </a:ext>
              </a:extLst>
            </p:cNvPr>
            <p:cNvSpPr/>
            <p:nvPr/>
          </p:nvSpPr>
          <p:spPr>
            <a:xfrm rot="18840000" flipH="1">
              <a:off x="7889507" y="2457637"/>
              <a:ext cx="127450" cy="69962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" name="Triângulo isósceles 60">
              <a:extLst>
                <a:ext uri="{FF2B5EF4-FFF2-40B4-BE49-F238E27FC236}">
                  <a16:creationId xmlns:a16="http://schemas.microsoft.com/office/drawing/2014/main" id="{944FD255-0888-DB56-8A19-B86D40E2706C}"/>
                </a:ext>
              </a:extLst>
            </p:cNvPr>
            <p:cNvSpPr/>
            <p:nvPr/>
          </p:nvSpPr>
          <p:spPr>
            <a:xfrm rot="18580899" flipH="1" flipV="1">
              <a:off x="8217636" y="2653501"/>
              <a:ext cx="90000" cy="54000"/>
            </a:xfrm>
            <a:prstGeom prst="triangle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+mn-ea"/>
                <a:cs typeface="+mn-cs"/>
                <a:sym typeface="Arial"/>
              </a:endParaRPr>
            </a:p>
          </p:txBody>
        </p:sp>
      </p:grpSp>
      <p:graphicFrame>
        <p:nvGraphicFramePr>
          <p:cNvPr id="62" name="Tabela 61">
            <a:extLst>
              <a:ext uri="{FF2B5EF4-FFF2-40B4-BE49-F238E27FC236}">
                <a16:creationId xmlns:a16="http://schemas.microsoft.com/office/drawing/2014/main" id="{4B37476F-6A35-D0FA-D2C2-602D03069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5617919"/>
              </p:ext>
            </p:extLst>
          </p:nvPr>
        </p:nvGraphicFramePr>
        <p:xfrm>
          <a:off x="382543" y="4074836"/>
          <a:ext cx="6283535" cy="37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239">
                  <a:extLst>
                    <a:ext uri="{9D8B030D-6E8A-4147-A177-3AD203B41FA5}">
                      <a16:colId xmlns:a16="http://schemas.microsoft.com/office/drawing/2014/main" val="807056722"/>
                    </a:ext>
                  </a:extLst>
                </a:gridCol>
                <a:gridCol w="1087853">
                  <a:extLst>
                    <a:ext uri="{9D8B030D-6E8A-4147-A177-3AD203B41FA5}">
                      <a16:colId xmlns:a16="http://schemas.microsoft.com/office/drawing/2014/main" val="1399909930"/>
                    </a:ext>
                  </a:extLst>
                </a:gridCol>
                <a:gridCol w="1077556">
                  <a:extLst>
                    <a:ext uri="{9D8B030D-6E8A-4147-A177-3AD203B41FA5}">
                      <a16:colId xmlns:a16="http://schemas.microsoft.com/office/drawing/2014/main" val="1907377222"/>
                    </a:ext>
                  </a:extLst>
                </a:gridCol>
                <a:gridCol w="964496">
                  <a:extLst>
                    <a:ext uri="{9D8B030D-6E8A-4147-A177-3AD203B41FA5}">
                      <a16:colId xmlns:a16="http://schemas.microsoft.com/office/drawing/2014/main" val="3584228665"/>
                    </a:ext>
                  </a:extLst>
                </a:gridCol>
                <a:gridCol w="1215350">
                  <a:extLst>
                    <a:ext uri="{9D8B030D-6E8A-4147-A177-3AD203B41FA5}">
                      <a16:colId xmlns:a16="http://schemas.microsoft.com/office/drawing/2014/main" val="3152487309"/>
                    </a:ext>
                  </a:extLst>
                </a:gridCol>
                <a:gridCol w="852041">
                  <a:extLst>
                    <a:ext uri="{9D8B030D-6E8A-4147-A177-3AD203B41FA5}">
                      <a16:colId xmlns:a16="http://schemas.microsoft.com/office/drawing/2014/main" val="4133009674"/>
                    </a:ext>
                  </a:extLst>
                </a:gridCol>
              </a:tblGrid>
              <a:tr h="37133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Acelera </a:t>
                      </a:r>
                      <a:r>
                        <a:rPr lang="pt-BR" sz="10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Aditivos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Reduz Gastos com Over Head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Reduz MOI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Reduz Acidentes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Melhora Produtividade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Acelera Mob e Desmob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463826"/>
                  </a:ext>
                </a:extLst>
              </a:tr>
            </a:tbl>
          </a:graphicData>
        </a:graphic>
      </p:graphicFrame>
      <p:sp>
        <p:nvSpPr>
          <p:cNvPr id="63" name="CaixaDeTexto 62">
            <a:extLst>
              <a:ext uri="{FF2B5EF4-FFF2-40B4-BE49-F238E27FC236}">
                <a16:creationId xmlns:a16="http://schemas.microsoft.com/office/drawing/2014/main" id="{5CC078E8-0FD8-28BE-5513-A57C32DA846A}"/>
              </a:ext>
            </a:extLst>
          </p:cNvPr>
          <p:cNvSpPr txBox="1"/>
          <p:nvPr/>
        </p:nvSpPr>
        <p:spPr>
          <a:xfrm>
            <a:off x="382543" y="2944585"/>
            <a:ext cx="3584504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Contribuição para Melhoria de Resultados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6B7F9B9-AC17-A5FC-5866-34BCBD80A8C1}"/>
              </a:ext>
            </a:extLst>
          </p:cNvPr>
          <p:cNvSpPr txBox="1"/>
          <p:nvPr/>
        </p:nvSpPr>
        <p:spPr>
          <a:xfrm>
            <a:off x="382543" y="4613718"/>
            <a:ext cx="4112537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Principais Problemas da Construção Solucionados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399D0B68-95B5-034D-6886-17D3A523AA84}"/>
              </a:ext>
            </a:extLst>
          </p:cNvPr>
          <p:cNvSpPr txBox="1"/>
          <p:nvPr/>
        </p:nvSpPr>
        <p:spPr>
          <a:xfrm>
            <a:off x="382543" y="4937427"/>
            <a:ext cx="5748298" cy="172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Otimização de cronogramas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Gerenciamento de riscos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Recuperação de atrasos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Captura de dados de campo precisos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Falhas na comunicação entre escritório e canteiro 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Desorganização e processos manuais com papelada </a:t>
            </a:r>
          </a:p>
        </p:txBody>
      </p:sp>
      <p:sp>
        <p:nvSpPr>
          <p:cNvPr id="72" name="Colchete Esquerdo 71">
            <a:extLst>
              <a:ext uri="{FF2B5EF4-FFF2-40B4-BE49-F238E27FC236}">
                <a16:creationId xmlns:a16="http://schemas.microsoft.com/office/drawing/2014/main" id="{0EFD9D75-AF2C-715B-0D86-B0A24218CF9B}"/>
              </a:ext>
            </a:extLst>
          </p:cNvPr>
          <p:cNvSpPr/>
          <p:nvPr/>
        </p:nvSpPr>
        <p:spPr>
          <a:xfrm rot="9960000">
            <a:off x="6631699" y="2868970"/>
            <a:ext cx="45719" cy="1626593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87" name="Colchete Esquerdo 86">
            <a:extLst>
              <a:ext uri="{FF2B5EF4-FFF2-40B4-BE49-F238E27FC236}">
                <a16:creationId xmlns:a16="http://schemas.microsoft.com/office/drawing/2014/main" id="{42C6B76E-FC14-E742-602F-F7473391350D}"/>
              </a:ext>
            </a:extLst>
          </p:cNvPr>
          <p:cNvSpPr/>
          <p:nvPr/>
        </p:nvSpPr>
        <p:spPr>
          <a:xfrm rot="9960000">
            <a:off x="7101501" y="4540920"/>
            <a:ext cx="67023" cy="2185537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pic>
        <p:nvPicPr>
          <p:cNvPr id="2" name="Picture 2" descr="Timelapse - Plano ALICE">
            <a:extLst>
              <a:ext uri="{FF2B5EF4-FFF2-40B4-BE49-F238E27FC236}">
                <a16:creationId xmlns:a16="http://schemas.microsoft.com/office/drawing/2014/main" id="{C832D1C0-43F3-BE54-5926-168BFE846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3368" y="3045422"/>
            <a:ext cx="5019674" cy="3262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Espaço Reservado para Imagem 1051">
            <a:extLst>
              <a:ext uri="{FF2B5EF4-FFF2-40B4-BE49-F238E27FC236}">
                <a16:creationId xmlns:a16="http://schemas.microsoft.com/office/drawing/2014/main" id="{1FF22CB9-2A9D-9492-659C-BF17599D5239}"/>
              </a:ext>
            </a:extLst>
          </p:cNvPr>
          <p:cNvPicPr>
            <a:picLocks noChangeAspect="1"/>
          </p:cNvPicPr>
          <p:nvPr/>
        </p:nvPicPr>
        <p:blipFill rotWithShape="1">
          <a:blip r:embed="rId15"/>
          <a:srcRect l="9732" t="11712" r="10440" b="23829"/>
          <a:stretch/>
        </p:blipFill>
        <p:spPr>
          <a:xfrm>
            <a:off x="6798401" y="83658"/>
            <a:ext cx="5314866" cy="2784434"/>
          </a:xfrm>
          <a:prstGeom prst="roundRect">
            <a:avLst>
              <a:gd name="adj" fmla="val 5450"/>
            </a:avLst>
          </a:prstGeom>
        </p:spPr>
      </p:pic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26335DCD-30AC-6D34-D11C-F62A78885286}"/>
              </a:ext>
            </a:extLst>
          </p:cNvPr>
          <p:cNvCxnSpPr/>
          <p:nvPr/>
        </p:nvCxnSpPr>
        <p:spPr>
          <a:xfrm>
            <a:off x="5908378" y="0"/>
            <a:ext cx="1780046" cy="68580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35228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10F60BE-3CE1-45F8-D26A-C71D1B3899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3108">
            <a:extLst>
              <a:ext uri="{FF2B5EF4-FFF2-40B4-BE49-F238E27FC236}">
                <a16:creationId xmlns:a16="http://schemas.microsoft.com/office/drawing/2014/main" id="{216AC5D9-F936-24A2-2AFB-94A3A8FA8A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7" r="32769" b="1123"/>
          <a:stretch>
            <a:fillRect/>
          </a:stretch>
        </p:blipFill>
        <p:spPr>
          <a:xfrm>
            <a:off x="5908378" y="5443"/>
            <a:ext cx="6280785" cy="6852558"/>
          </a:xfrm>
          <a:prstGeom prst="roundRect">
            <a:avLst>
              <a:gd name="adj" fmla="val 0"/>
            </a:avLst>
          </a:prstGeom>
        </p:spPr>
      </p:pic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70B62126-9CBB-0F1E-14DA-FBD0BB68DE03}"/>
              </a:ext>
            </a:extLst>
          </p:cNvPr>
          <p:cNvSpPr/>
          <p:nvPr/>
        </p:nvSpPr>
        <p:spPr>
          <a:xfrm>
            <a:off x="5908378" y="0"/>
            <a:ext cx="1765577" cy="6858000"/>
          </a:xfrm>
          <a:custGeom>
            <a:avLst/>
            <a:gdLst>
              <a:gd name="connsiteX0" fmla="*/ 0 w 1754155"/>
              <a:gd name="connsiteY0" fmla="*/ 0 h 6858000"/>
              <a:gd name="connsiteX1" fmla="*/ 1754155 w 1754155"/>
              <a:gd name="connsiteY1" fmla="*/ 6858000 h 6858000"/>
              <a:gd name="connsiteX2" fmla="*/ 0 w 1754155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4155" h="6858000">
                <a:moveTo>
                  <a:pt x="0" y="0"/>
                </a:moveTo>
                <a:lnTo>
                  <a:pt x="1754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0D72B5AD-96CE-4B9F-2F0F-7DDB5EEEA013}"/>
              </a:ext>
            </a:extLst>
          </p:cNvPr>
          <p:cNvSpPr txBox="1"/>
          <p:nvPr/>
        </p:nvSpPr>
        <p:spPr>
          <a:xfrm>
            <a:off x="347703" y="634482"/>
            <a:ext cx="5278056" cy="138499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Capture dados </a:t>
            </a:r>
          </a:p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em campo </a:t>
            </a:r>
          </a:p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com Drones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solidFill>
                <a:srgbClr val="D51D07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64529E44-60EE-6645-2EBC-D069CF42FC82}"/>
              </a:ext>
            </a:extLst>
          </p:cNvPr>
          <p:cNvSpPr/>
          <p:nvPr/>
        </p:nvSpPr>
        <p:spPr>
          <a:xfrm>
            <a:off x="373070" y="451088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37" name="Colchete Esquerdo 36">
            <a:extLst>
              <a:ext uri="{FF2B5EF4-FFF2-40B4-BE49-F238E27FC236}">
                <a16:creationId xmlns:a16="http://schemas.microsoft.com/office/drawing/2014/main" id="{5B2D9804-74E0-9812-0F10-8ED4AB5AA074}"/>
              </a:ext>
            </a:extLst>
          </p:cNvPr>
          <p:cNvSpPr/>
          <p:nvPr/>
        </p:nvSpPr>
        <p:spPr>
          <a:xfrm>
            <a:off x="308181" y="2895662"/>
            <a:ext cx="77113" cy="15783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DFA88E8D-E667-2116-9212-B531103FDEC5}"/>
              </a:ext>
            </a:extLst>
          </p:cNvPr>
          <p:cNvCxnSpPr>
            <a:cxnSpLocks/>
            <a:stCxn id="37" idx="0"/>
            <a:endCxn id="72" idx="2"/>
          </p:cNvCxnSpPr>
          <p:nvPr/>
        </p:nvCxnSpPr>
        <p:spPr>
          <a:xfrm>
            <a:off x="385294" y="2895662"/>
            <a:ext cx="6050330" cy="299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94C8D52A-CD4C-DCB9-D24A-7206E25D25C4}"/>
              </a:ext>
            </a:extLst>
          </p:cNvPr>
          <p:cNvCxnSpPr>
            <a:cxnSpLocks/>
            <a:stCxn id="37" idx="2"/>
            <a:endCxn id="72" idx="0"/>
          </p:cNvCxnSpPr>
          <p:nvPr/>
        </p:nvCxnSpPr>
        <p:spPr>
          <a:xfrm>
            <a:off x="385294" y="4473973"/>
            <a:ext cx="6443838" cy="296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lchete Esquerdo 40">
            <a:extLst>
              <a:ext uri="{FF2B5EF4-FFF2-40B4-BE49-F238E27FC236}">
                <a16:creationId xmlns:a16="http://schemas.microsoft.com/office/drawing/2014/main" id="{8F935AB7-5A97-CC1F-555A-167FCA10BDCC}"/>
              </a:ext>
            </a:extLst>
          </p:cNvPr>
          <p:cNvSpPr/>
          <p:nvPr/>
        </p:nvSpPr>
        <p:spPr>
          <a:xfrm>
            <a:off x="308181" y="4574699"/>
            <a:ext cx="77113" cy="21274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41BAE7F1-ACC9-3FC0-3FB1-6F37A492A654}"/>
              </a:ext>
            </a:extLst>
          </p:cNvPr>
          <p:cNvCxnSpPr>
            <a:cxnSpLocks/>
            <a:stCxn id="41" idx="0"/>
            <a:endCxn id="87" idx="2"/>
          </p:cNvCxnSpPr>
          <p:nvPr/>
        </p:nvCxnSpPr>
        <p:spPr>
          <a:xfrm>
            <a:off x="385294" y="4574699"/>
            <a:ext cx="6452838" cy="67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473DD30E-D4D6-E7D6-CF0E-D12B5FDA4008}"/>
              </a:ext>
            </a:extLst>
          </p:cNvPr>
          <p:cNvCxnSpPr>
            <a:cxnSpLocks/>
            <a:stCxn id="41" idx="2"/>
          </p:cNvCxnSpPr>
          <p:nvPr/>
        </p:nvCxnSpPr>
        <p:spPr>
          <a:xfrm flipV="1">
            <a:off x="385294" y="6702105"/>
            <a:ext cx="6981341" cy="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CF973C10-1DB1-FFE2-2166-A478809DBEC7}"/>
              </a:ext>
            </a:extLst>
          </p:cNvPr>
          <p:cNvGrpSpPr/>
          <p:nvPr/>
        </p:nvGrpSpPr>
        <p:grpSpPr>
          <a:xfrm>
            <a:off x="501555" y="3319717"/>
            <a:ext cx="5934070" cy="582863"/>
            <a:chOff x="6768356" y="2356280"/>
            <a:chExt cx="3504580" cy="369221"/>
          </a:xfrm>
        </p:grpSpPr>
        <p:pic>
          <p:nvPicPr>
            <p:cNvPr id="54" name="Gráfico 53" descr="Escudo com marca de verificação com preenchimento sólido">
              <a:extLst>
                <a:ext uri="{FF2B5EF4-FFF2-40B4-BE49-F238E27FC236}">
                  <a16:creationId xmlns:a16="http://schemas.microsoft.com/office/drawing/2014/main" id="{91F1FC39-9188-5CE5-D6BC-013451971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598797" y="2356280"/>
              <a:ext cx="360000" cy="360000"/>
            </a:xfrm>
            <a:prstGeom prst="rect">
              <a:avLst/>
            </a:prstGeom>
          </p:spPr>
        </p:pic>
        <p:pic>
          <p:nvPicPr>
            <p:cNvPr id="55" name="Gráfico 54" descr="Grupo de pessoas com preenchimento sólido">
              <a:extLst>
                <a:ext uri="{FF2B5EF4-FFF2-40B4-BE49-F238E27FC236}">
                  <a16:creationId xmlns:a16="http://schemas.microsoft.com/office/drawing/2014/main" id="{2F1CAF3D-9F88-0C44-234A-B26A0CADE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26405" y="2356280"/>
              <a:ext cx="360000" cy="360000"/>
            </a:xfrm>
            <a:prstGeom prst="rect">
              <a:avLst/>
            </a:prstGeom>
          </p:spPr>
        </p:pic>
        <p:pic>
          <p:nvPicPr>
            <p:cNvPr id="56" name="Gráfico 55" descr="Contrato com preenchimento sólido">
              <a:extLst>
                <a:ext uri="{FF2B5EF4-FFF2-40B4-BE49-F238E27FC236}">
                  <a16:creationId xmlns:a16="http://schemas.microsoft.com/office/drawing/2014/main" id="{4BD5F8B4-217D-B741-B382-B869B21DF85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68356" y="2356280"/>
              <a:ext cx="360000" cy="360000"/>
            </a:xfrm>
            <a:prstGeom prst="rect">
              <a:avLst/>
            </a:prstGeom>
          </p:spPr>
        </p:pic>
        <p:pic>
          <p:nvPicPr>
            <p:cNvPr id="57" name="Gráfico 56" descr="Trabalhador de construção com preenchimento sólido">
              <a:extLst>
                <a:ext uri="{FF2B5EF4-FFF2-40B4-BE49-F238E27FC236}">
                  <a16:creationId xmlns:a16="http://schemas.microsoft.com/office/drawing/2014/main" id="{1D1C9817-FFA0-2C30-3807-AD815A86B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912936" y="2356280"/>
              <a:ext cx="360000" cy="360000"/>
            </a:xfrm>
            <a:prstGeom prst="rect">
              <a:avLst/>
            </a:prstGeom>
          </p:spPr>
        </p:pic>
        <p:pic>
          <p:nvPicPr>
            <p:cNvPr id="58" name="Gráfico 57" descr="Dólar com preenchimento sólido">
              <a:extLst>
                <a:ext uri="{FF2B5EF4-FFF2-40B4-BE49-F238E27FC236}">
                  <a16:creationId xmlns:a16="http://schemas.microsoft.com/office/drawing/2014/main" id="{9752CE10-2F43-B5D9-9AB7-4D77779D5C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04646" y="2356280"/>
              <a:ext cx="360000" cy="360000"/>
            </a:xfrm>
            <a:prstGeom prst="rect">
              <a:avLst/>
            </a:prstGeom>
          </p:spPr>
        </p:pic>
        <p:pic>
          <p:nvPicPr>
            <p:cNvPr id="59" name="Gráfico 58" descr="Crescimento Comercial com preenchimento sólido">
              <a:extLst>
                <a:ext uri="{FF2B5EF4-FFF2-40B4-BE49-F238E27FC236}">
                  <a16:creationId xmlns:a16="http://schemas.microsoft.com/office/drawing/2014/main" id="{DB7C7CEA-80C4-42E9-5FC9-2E78C394A28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flipH="1">
              <a:off x="7992948" y="2356280"/>
              <a:ext cx="360000" cy="360000"/>
            </a:xfrm>
            <a:prstGeom prst="rect">
              <a:avLst/>
            </a:prstGeom>
          </p:spPr>
        </p:pic>
        <p:sp>
          <p:nvSpPr>
            <p:cNvPr id="60" name="Triângulo isósceles 59">
              <a:extLst>
                <a:ext uri="{FF2B5EF4-FFF2-40B4-BE49-F238E27FC236}">
                  <a16:creationId xmlns:a16="http://schemas.microsoft.com/office/drawing/2014/main" id="{088B4D55-9F4C-2372-31FB-050D206AA99C}"/>
                </a:ext>
              </a:extLst>
            </p:cNvPr>
            <p:cNvSpPr/>
            <p:nvPr/>
          </p:nvSpPr>
          <p:spPr>
            <a:xfrm rot="18840000" flipH="1">
              <a:off x="7889507" y="2457637"/>
              <a:ext cx="127450" cy="69962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" name="Triângulo isósceles 60">
              <a:extLst>
                <a:ext uri="{FF2B5EF4-FFF2-40B4-BE49-F238E27FC236}">
                  <a16:creationId xmlns:a16="http://schemas.microsoft.com/office/drawing/2014/main" id="{B43817F7-5988-10D3-831C-06849A8CA536}"/>
                </a:ext>
              </a:extLst>
            </p:cNvPr>
            <p:cNvSpPr/>
            <p:nvPr/>
          </p:nvSpPr>
          <p:spPr>
            <a:xfrm rot="18580899" flipH="1" flipV="1">
              <a:off x="8217636" y="2653501"/>
              <a:ext cx="90000" cy="54000"/>
            </a:xfrm>
            <a:prstGeom prst="triangle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+mn-ea"/>
                <a:cs typeface="+mn-cs"/>
                <a:sym typeface="Arial"/>
              </a:endParaRPr>
            </a:p>
          </p:txBody>
        </p:sp>
      </p:grpSp>
      <p:graphicFrame>
        <p:nvGraphicFramePr>
          <p:cNvPr id="62" name="Tabela 61">
            <a:extLst>
              <a:ext uri="{FF2B5EF4-FFF2-40B4-BE49-F238E27FC236}">
                <a16:creationId xmlns:a16="http://schemas.microsoft.com/office/drawing/2014/main" id="{A125F70A-A8D1-FD85-3484-C1818D52A6A9}"/>
              </a:ext>
            </a:extLst>
          </p:cNvPr>
          <p:cNvGraphicFramePr>
            <a:graphicFrameLocks noGrp="1"/>
          </p:cNvGraphicFramePr>
          <p:nvPr/>
        </p:nvGraphicFramePr>
        <p:xfrm>
          <a:off x="382543" y="4074836"/>
          <a:ext cx="6283535" cy="37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239">
                  <a:extLst>
                    <a:ext uri="{9D8B030D-6E8A-4147-A177-3AD203B41FA5}">
                      <a16:colId xmlns:a16="http://schemas.microsoft.com/office/drawing/2014/main" val="807056722"/>
                    </a:ext>
                  </a:extLst>
                </a:gridCol>
                <a:gridCol w="1087853">
                  <a:extLst>
                    <a:ext uri="{9D8B030D-6E8A-4147-A177-3AD203B41FA5}">
                      <a16:colId xmlns:a16="http://schemas.microsoft.com/office/drawing/2014/main" val="1399909930"/>
                    </a:ext>
                  </a:extLst>
                </a:gridCol>
                <a:gridCol w="1077556">
                  <a:extLst>
                    <a:ext uri="{9D8B030D-6E8A-4147-A177-3AD203B41FA5}">
                      <a16:colId xmlns:a16="http://schemas.microsoft.com/office/drawing/2014/main" val="1907377222"/>
                    </a:ext>
                  </a:extLst>
                </a:gridCol>
                <a:gridCol w="964496">
                  <a:extLst>
                    <a:ext uri="{9D8B030D-6E8A-4147-A177-3AD203B41FA5}">
                      <a16:colId xmlns:a16="http://schemas.microsoft.com/office/drawing/2014/main" val="3584228665"/>
                    </a:ext>
                  </a:extLst>
                </a:gridCol>
                <a:gridCol w="1215350">
                  <a:extLst>
                    <a:ext uri="{9D8B030D-6E8A-4147-A177-3AD203B41FA5}">
                      <a16:colId xmlns:a16="http://schemas.microsoft.com/office/drawing/2014/main" val="3152487309"/>
                    </a:ext>
                  </a:extLst>
                </a:gridCol>
                <a:gridCol w="852041">
                  <a:extLst>
                    <a:ext uri="{9D8B030D-6E8A-4147-A177-3AD203B41FA5}">
                      <a16:colId xmlns:a16="http://schemas.microsoft.com/office/drawing/2014/main" val="4133009674"/>
                    </a:ext>
                  </a:extLst>
                </a:gridCol>
              </a:tblGrid>
              <a:tr h="37133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Acelera </a:t>
                      </a:r>
                      <a:r>
                        <a:rPr lang="pt-BR" sz="10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Aditivos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Reduz Gastos com Over Head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Reduz MOI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Reduz Acidentes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Melhora Produtividade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Acelera Mob e Desmob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463826"/>
                  </a:ext>
                </a:extLst>
              </a:tr>
            </a:tbl>
          </a:graphicData>
        </a:graphic>
      </p:graphicFrame>
      <p:sp>
        <p:nvSpPr>
          <p:cNvPr id="63" name="CaixaDeTexto 62">
            <a:extLst>
              <a:ext uri="{FF2B5EF4-FFF2-40B4-BE49-F238E27FC236}">
                <a16:creationId xmlns:a16="http://schemas.microsoft.com/office/drawing/2014/main" id="{9564A204-08BC-5679-2D99-32EBE2FACCCA}"/>
              </a:ext>
            </a:extLst>
          </p:cNvPr>
          <p:cNvSpPr txBox="1"/>
          <p:nvPr/>
        </p:nvSpPr>
        <p:spPr>
          <a:xfrm>
            <a:off x="382543" y="2944585"/>
            <a:ext cx="3584504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Contribuição para Melhoria de Resultados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ECD11D78-7062-C883-9269-7FDD9C4F606A}"/>
              </a:ext>
            </a:extLst>
          </p:cNvPr>
          <p:cNvSpPr txBox="1"/>
          <p:nvPr/>
        </p:nvSpPr>
        <p:spPr>
          <a:xfrm>
            <a:off x="382543" y="4613718"/>
            <a:ext cx="4112537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Principais Problemas da Construção Solucionados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A6FCAD65-FD86-D33D-6A93-FDE30ED91672}"/>
              </a:ext>
            </a:extLst>
          </p:cNvPr>
          <p:cNvSpPr txBox="1"/>
          <p:nvPr/>
        </p:nvSpPr>
        <p:spPr>
          <a:xfrm>
            <a:off x="382543" y="4937427"/>
            <a:ext cx="5748298" cy="172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Otimização de cronogramas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Gerenciamento de riscos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Recuperação de atrasos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Captura de dados de campo precisos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Falhas na comunicação entre escritório e canteiro 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Desorganização e processos manuais com papelada </a:t>
            </a:r>
          </a:p>
        </p:txBody>
      </p:sp>
      <p:sp>
        <p:nvSpPr>
          <p:cNvPr id="72" name="Colchete Esquerdo 71">
            <a:extLst>
              <a:ext uri="{FF2B5EF4-FFF2-40B4-BE49-F238E27FC236}">
                <a16:creationId xmlns:a16="http://schemas.microsoft.com/office/drawing/2014/main" id="{0CE7298F-5095-BDBD-C81C-72F1F4C15F2D}"/>
              </a:ext>
            </a:extLst>
          </p:cNvPr>
          <p:cNvSpPr/>
          <p:nvPr/>
        </p:nvSpPr>
        <p:spPr>
          <a:xfrm rot="9960000">
            <a:off x="6631699" y="2868970"/>
            <a:ext cx="45719" cy="1626593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87" name="Colchete Esquerdo 86">
            <a:extLst>
              <a:ext uri="{FF2B5EF4-FFF2-40B4-BE49-F238E27FC236}">
                <a16:creationId xmlns:a16="http://schemas.microsoft.com/office/drawing/2014/main" id="{4D4273C5-2ADD-C8C6-B9B0-333C826A3F4A}"/>
              </a:ext>
            </a:extLst>
          </p:cNvPr>
          <p:cNvSpPr/>
          <p:nvPr/>
        </p:nvSpPr>
        <p:spPr>
          <a:xfrm rot="9960000">
            <a:off x="7101501" y="4540920"/>
            <a:ext cx="67023" cy="2185537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DA249941-C3B8-08E7-8FE0-9AC28839DAD0}"/>
              </a:ext>
            </a:extLst>
          </p:cNvPr>
          <p:cNvCxnSpPr/>
          <p:nvPr/>
        </p:nvCxnSpPr>
        <p:spPr>
          <a:xfrm>
            <a:off x="5908378" y="0"/>
            <a:ext cx="1780046" cy="68580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85791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470EBE-7B08-C3AB-87C4-1AE0BA5DE0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Imagem 3108">
            <a:extLst>
              <a:ext uri="{FF2B5EF4-FFF2-40B4-BE49-F238E27FC236}">
                <a16:creationId xmlns:a16="http://schemas.microsoft.com/office/drawing/2014/main" id="{A9CC795E-7BB1-A3DD-9E24-E9CB82BD27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7" b="197"/>
          <a:stretch/>
        </p:blipFill>
        <p:spPr>
          <a:xfrm>
            <a:off x="5908378" y="5443"/>
            <a:ext cx="6280785" cy="6852558"/>
          </a:xfrm>
          <a:prstGeom prst="roundRect">
            <a:avLst>
              <a:gd name="adj" fmla="val 0"/>
            </a:avLst>
          </a:prstGeom>
        </p:spPr>
      </p:pic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37D019E5-8A96-C568-B167-9818238D6E93}"/>
              </a:ext>
            </a:extLst>
          </p:cNvPr>
          <p:cNvSpPr/>
          <p:nvPr/>
        </p:nvSpPr>
        <p:spPr>
          <a:xfrm>
            <a:off x="5908378" y="0"/>
            <a:ext cx="1765577" cy="6858000"/>
          </a:xfrm>
          <a:custGeom>
            <a:avLst/>
            <a:gdLst>
              <a:gd name="connsiteX0" fmla="*/ 0 w 1754155"/>
              <a:gd name="connsiteY0" fmla="*/ 0 h 6858000"/>
              <a:gd name="connsiteX1" fmla="*/ 1754155 w 1754155"/>
              <a:gd name="connsiteY1" fmla="*/ 6858000 h 6858000"/>
              <a:gd name="connsiteX2" fmla="*/ 0 w 1754155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4155" h="6858000">
                <a:moveTo>
                  <a:pt x="0" y="0"/>
                </a:moveTo>
                <a:lnTo>
                  <a:pt x="1754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2086D9B3-FDBC-B5D6-7C20-D232E94310A6}"/>
              </a:ext>
            </a:extLst>
          </p:cNvPr>
          <p:cNvSpPr txBox="1"/>
          <p:nvPr/>
        </p:nvSpPr>
        <p:spPr>
          <a:xfrm>
            <a:off x="347703" y="634482"/>
            <a:ext cx="5278056" cy="138499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Captura de imagens 360º </a:t>
            </a:r>
          </a:p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e vínculo ao projeto </a:t>
            </a:r>
          </a:p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com IA</a:t>
            </a:r>
            <a:endParaRPr kumimoji="0" lang="pt-BR" sz="2800" b="1" i="0" u="none" strike="noStrike" kern="0" cap="none" spc="0" normalizeH="0" baseline="0" noProof="0" dirty="0">
              <a:ln>
                <a:noFill/>
              </a:ln>
              <a:solidFill>
                <a:srgbClr val="D51D07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3657B5CD-CCED-4C84-45F5-E1738D03BF1A}"/>
              </a:ext>
            </a:extLst>
          </p:cNvPr>
          <p:cNvSpPr/>
          <p:nvPr/>
        </p:nvSpPr>
        <p:spPr>
          <a:xfrm>
            <a:off x="373070" y="451088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37" name="Colchete Esquerdo 36">
            <a:extLst>
              <a:ext uri="{FF2B5EF4-FFF2-40B4-BE49-F238E27FC236}">
                <a16:creationId xmlns:a16="http://schemas.microsoft.com/office/drawing/2014/main" id="{CC5F2054-8274-09F5-7F72-9152965968A6}"/>
              </a:ext>
            </a:extLst>
          </p:cNvPr>
          <p:cNvSpPr/>
          <p:nvPr/>
        </p:nvSpPr>
        <p:spPr>
          <a:xfrm>
            <a:off x="308181" y="2895662"/>
            <a:ext cx="77113" cy="15783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B7CEB824-0AEF-7F49-EB41-E47E8CAEF4AB}"/>
              </a:ext>
            </a:extLst>
          </p:cNvPr>
          <p:cNvCxnSpPr>
            <a:cxnSpLocks/>
            <a:stCxn id="37" idx="0"/>
            <a:endCxn id="72" idx="2"/>
          </p:cNvCxnSpPr>
          <p:nvPr/>
        </p:nvCxnSpPr>
        <p:spPr>
          <a:xfrm>
            <a:off x="385294" y="2895662"/>
            <a:ext cx="6050330" cy="299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114A788F-3C1D-5DA7-0C7F-BA2789B43872}"/>
              </a:ext>
            </a:extLst>
          </p:cNvPr>
          <p:cNvCxnSpPr>
            <a:cxnSpLocks/>
            <a:stCxn id="37" idx="2"/>
            <a:endCxn id="72" idx="0"/>
          </p:cNvCxnSpPr>
          <p:nvPr/>
        </p:nvCxnSpPr>
        <p:spPr>
          <a:xfrm>
            <a:off x="385294" y="4473973"/>
            <a:ext cx="6443838" cy="296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lchete Esquerdo 40">
            <a:extLst>
              <a:ext uri="{FF2B5EF4-FFF2-40B4-BE49-F238E27FC236}">
                <a16:creationId xmlns:a16="http://schemas.microsoft.com/office/drawing/2014/main" id="{A08FDDDA-4B58-E238-CC95-4B8B45B53894}"/>
              </a:ext>
            </a:extLst>
          </p:cNvPr>
          <p:cNvSpPr/>
          <p:nvPr/>
        </p:nvSpPr>
        <p:spPr>
          <a:xfrm>
            <a:off x="308181" y="4574699"/>
            <a:ext cx="77113" cy="21274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E23BEE89-609F-20BA-6F36-9FF75C5D675F}"/>
              </a:ext>
            </a:extLst>
          </p:cNvPr>
          <p:cNvCxnSpPr>
            <a:cxnSpLocks/>
            <a:stCxn id="41" idx="0"/>
            <a:endCxn id="87" idx="2"/>
          </p:cNvCxnSpPr>
          <p:nvPr/>
        </p:nvCxnSpPr>
        <p:spPr>
          <a:xfrm>
            <a:off x="385294" y="4574699"/>
            <a:ext cx="6452838" cy="67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1CCBB516-04AA-2C16-3402-B702E753A60B}"/>
              </a:ext>
            </a:extLst>
          </p:cNvPr>
          <p:cNvCxnSpPr>
            <a:cxnSpLocks/>
            <a:stCxn id="41" idx="2"/>
          </p:cNvCxnSpPr>
          <p:nvPr/>
        </p:nvCxnSpPr>
        <p:spPr>
          <a:xfrm flipV="1">
            <a:off x="385294" y="6702105"/>
            <a:ext cx="6981341" cy="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2" name="Tabela 61">
            <a:extLst>
              <a:ext uri="{FF2B5EF4-FFF2-40B4-BE49-F238E27FC236}">
                <a16:creationId xmlns:a16="http://schemas.microsoft.com/office/drawing/2014/main" id="{B28B23A4-0001-73B2-BAF7-B7B36AAD8418}"/>
              </a:ext>
            </a:extLst>
          </p:cNvPr>
          <p:cNvGraphicFramePr>
            <a:graphicFrameLocks noGrp="1"/>
          </p:cNvGraphicFramePr>
          <p:nvPr/>
        </p:nvGraphicFramePr>
        <p:xfrm>
          <a:off x="382543" y="4074836"/>
          <a:ext cx="6283535" cy="37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239">
                  <a:extLst>
                    <a:ext uri="{9D8B030D-6E8A-4147-A177-3AD203B41FA5}">
                      <a16:colId xmlns:a16="http://schemas.microsoft.com/office/drawing/2014/main" val="807056722"/>
                    </a:ext>
                  </a:extLst>
                </a:gridCol>
                <a:gridCol w="1087853">
                  <a:extLst>
                    <a:ext uri="{9D8B030D-6E8A-4147-A177-3AD203B41FA5}">
                      <a16:colId xmlns:a16="http://schemas.microsoft.com/office/drawing/2014/main" val="1399909930"/>
                    </a:ext>
                  </a:extLst>
                </a:gridCol>
                <a:gridCol w="1077556">
                  <a:extLst>
                    <a:ext uri="{9D8B030D-6E8A-4147-A177-3AD203B41FA5}">
                      <a16:colId xmlns:a16="http://schemas.microsoft.com/office/drawing/2014/main" val="1907377222"/>
                    </a:ext>
                  </a:extLst>
                </a:gridCol>
                <a:gridCol w="964496">
                  <a:extLst>
                    <a:ext uri="{9D8B030D-6E8A-4147-A177-3AD203B41FA5}">
                      <a16:colId xmlns:a16="http://schemas.microsoft.com/office/drawing/2014/main" val="3584228665"/>
                    </a:ext>
                  </a:extLst>
                </a:gridCol>
                <a:gridCol w="1215350">
                  <a:extLst>
                    <a:ext uri="{9D8B030D-6E8A-4147-A177-3AD203B41FA5}">
                      <a16:colId xmlns:a16="http://schemas.microsoft.com/office/drawing/2014/main" val="3152487309"/>
                    </a:ext>
                  </a:extLst>
                </a:gridCol>
                <a:gridCol w="852041">
                  <a:extLst>
                    <a:ext uri="{9D8B030D-6E8A-4147-A177-3AD203B41FA5}">
                      <a16:colId xmlns:a16="http://schemas.microsoft.com/office/drawing/2014/main" val="4133009674"/>
                    </a:ext>
                  </a:extLst>
                </a:gridCol>
              </a:tblGrid>
              <a:tr h="37133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Acelera </a:t>
                      </a:r>
                      <a:r>
                        <a:rPr lang="pt-BR" sz="1000" b="0" i="0" u="none" strike="noStrike" cap="none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Aditivos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Reduz Gastos com Over Head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Reduz MOI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Reduz Acidentes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Melhora Produtividade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Acelera Mob e Desmob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463826"/>
                  </a:ext>
                </a:extLst>
              </a:tr>
            </a:tbl>
          </a:graphicData>
        </a:graphic>
      </p:graphicFrame>
      <p:sp>
        <p:nvSpPr>
          <p:cNvPr id="63" name="CaixaDeTexto 62">
            <a:extLst>
              <a:ext uri="{FF2B5EF4-FFF2-40B4-BE49-F238E27FC236}">
                <a16:creationId xmlns:a16="http://schemas.microsoft.com/office/drawing/2014/main" id="{54F848B6-674A-098C-25DF-15F4356DFFCD}"/>
              </a:ext>
            </a:extLst>
          </p:cNvPr>
          <p:cNvSpPr txBox="1"/>
          <p:nvPr/>
        </p:nvSpPr>
        <p:spPr>
          <a:xfrm>
            <a:off x="382543" y="2944585"/>
            <a:ext cx="3584504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Contribuição para Melhoria de Resultados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DB03419-6877-5E52-5A94-CBFB6814E7C3}"/>
              </a:ext>
            </a:extLst>
          </p:cNvPr>
          <p:cNvSpPr txBox="1"/>
          <p:nvPr/>
        </p:nvSpPr>
        <p:spPr>
          <a:xfrm>
            <a:off x="382543" y="4613718"/>
            <a:ext cx="4112537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Principais Problemas da Construção Solucionados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8B4DC3F3-82EE-36C5-08AD-D73791121D61}"/>
              </a:ext>
            </a:extLst>
          </p:cNvPr>
          <p:cNvSpPr txBox="1"/>
          <p:nvPr/>
        </p:nvSpPr>
        <p:spPr>
          <a:xfrm>
            <a:off x="382543" y="4937427"/>
            <a:ext cx="5748298" cy="172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Otimização de cronogramas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Gerenciamento de riscos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Recuperação de atrasos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Captura de dados de campo precisos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Falhas na comunicação entre escritório e canteiro 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Desorganização e processos manuais com papelada </a:t>
            </a:r>
          </a:p>
        </p:txBody>
      </p:sp>
      <p:sp>
        <p:nvSpPr>
          <p:cNvPr id="72" name="Colchete Esquerdo 71">
            <a:extLst>
              <a:ext uri="{FF2B5EF4-FFF2-40B4-BE49-F238E27FC236}">
                <a16:creationId xmlns:a16="http://schemas.microsoft.com/office/drawing/2014/main" id="{5C2BC378-B1E5-D5CB-5807-9085E283A2EE}"/>
              </a:ext>
            </a:extLst>
          </p:cNvPr>
          <p:cNvSpPr/>
          <p:nvPr/>
        </p:nvSpPr>
        <p:spPr>
          <a:xfrm rot="9960000">
            <a:off x="6631699" y="2868970"/>
            <a:ext cx="45719" cy="1626593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87" name="Colchete Esquerdo 86">
            <a:extLst>
              <a:ext uri="{FF2B5EF4-FFF2-40B4-BE49-F238E27FC236}">
                <a16:creationId xmlns:a16="http://schemas.microsoft.com/office/drawing/2014/main" id="{7CFDA878-B84C-B207-2767-6159D066B14D}"/>
              </a:ext>
            </a:extLst>
          </p:cNvPr>
          <p:cNvSpPr/>
          <p:nvPr/>
        </p:nvSpPr>
        <p:spPr>
          <a:xfrm rot="9960000">
            <a:off x="7101501" y="4540920"/>
            <a:ext cx="67023" cy="2185537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E28BCD1F-B95F-D30A-D26D-D34BB94DD7B4}"/>
              </a:ext>
            </a:extLst>
          </p:cNvPr>
          <p:cNvCxnSpPr/>
          <p:nvPr/>
        </p:nvCxnSpPr>
        <p:spPr>
          <a:xfrm>
            <a:off x="5908378" y="0"/>
            <a:ext cx="1780046" cy="68580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19025CF3-AC07-51C0-7611-6F2A5CD30F63}"/>
              </a:ext>
            </a:extLst>
          </p:cNvPr>
          <p:cNvGrpSpPr/>
          <p:nvPr/>
        </p:nvGrpSpPr>
        <p:grpSpPr>
          <a:xfrm>
            <a:off x="501555" y="3319714"/>
            <a:ext cx="5934070" cy="568306"/>
            <a:chOff x="6768356" y="2356280"/>
            <a:chExt cx="3504580" cy="360000"/>
          </a:xfrm>
          <a:solidFill>
            <a:schemeClr val="tx1"/>
          </a:solidFill>
        </p:grpSpPr>
        <p:pic>
          <p:nvPicPr>
            <p:cNvPr id="54" name="Gráfico 53" descr="Escudo com marca de verificação com preenchimento sólido">
              <a:extLst>
                <a:ext uri="{FF2B5EF4-FFF2-40B4-BE49-F238E27FC236}">
                  <a16:creationId xmlns:a16="http://schemas.microsoft.com/office/drawing/2014/main" id="{CE9CFD15-5A39-6075-73B1-8414501DF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8598797" y="2356280"/>
              <a:ext cx="360000" cy="360000"/>
            </a:xfrm>
            <a:prstGeom prst="rect">
              <a:avLst/>
            </a:prstGeom>
          </p:spPr>
        </p:pic>
        <p:pic>
          <p:nvPicPr>
            <p:cNvPr id="55" name="Gráfico 54" descr="Grupo de pessoas com preenchimento sólido">
              <a:extLst>
                <a:ext uri="{FF2B5EF4-FFF2-40B4-BE49-F238E27FC236}">
                  <a16:creationId xmlns:a16="http://schemas.microsoft.com/office/drawing/2014/main" id="{71ACD125-C49F-DDFA-8B93-FB04E94A89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7426405" y="2356280"/>
              <a:ext cx="360000" cy="360000"/>
            </a:xfrm>
            <a:prstGeom prst="rect">
              <a:avLst/>
            </a:prstGeom>
          </p:spPr>
        </p:pic>
        <p:pic>
          <p:nvPicPr>
            <p:cNvPr id="56" name="Gráfico 55" descr="Contrato com preenchimento sólido">
              <a:extLst>
                <a:ext uri="{FF2B5EF4-FFF2-40B4-BE49-F238E27FC236}">
                  <a16:creationId xmlns:a16="http://schemas.microsoft.com/office/drawing/2014/main" id="{0C8AD52F-6BF7-9E78-9D64-8A90E0AEF4C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6768356" y="2356280"/>
              <a:ext cx="360000" cy="360000"/>
            </a:xfrm>
            <a:prstGeom prst="rect">
              <a:avLst/>
            </a:prstGeom>
          </p:spPr>
        </p:pic>
        <p:pic>
          <p:nvPicPr>
            <p:cNvPr id="57" name="Gráfico 56" descr="Trabalhador de construção com preenchimento sólido">
              <a:extLst>
                <a:ext uri="{FF2B5EF4-FFF2-40B4-BE49-F238E27FC236}">
                  <a16:creationId xmlns:a16="http://schemas.microsoft.com/office/drawing/2014/main" id="{864FD101-B096-8635-5270-11B8D4AE455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9912936" y="2356280"/>
              <a:ext cx="360000" cy="360000"/>
            </a:xfrm>
            <a:prstGeom prst="rect">
              <a:avLst/>
            </a:prstGeom>
          </p:spPr>
        </p:pic>
        <p:pic>
          <p:nvPicPr>
            <p:cNvPr id="58" name="Gráfico 57" descr="Dólar com preenchimento sólido">
              <a:extLst>
                <a:ext uri="{FF2B5EF4-FFF2-40B4-BE49-F238E27FC236}">
                  <a16:creationId xmlns:a16="http://schemas.microsoft.com/office/drawing/2014/main" id="{38736D4D-BC9E-8A50-EABD-13A45DA74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204646" y="2356280"/>
              <a:ext cx="360000" cy="360000"/>
            </a:xfrm>
            <a:prstGeom prst="rect">
              <a:avLst/>
            </a:prstGeom>
          </p:spPr>
        </p:pic>
        <p:pic>
          <p:nvPicPr>
            <p:cNvPr id="59" name="Gráfico 58" descr="Crescimento Comercial com preenchimento sólido">
              <a:extLst>
                <a:ext uri="{FF2B5EF4-FFF2-40B4-BE49-F238E27FC236}">
                  <a16:creationId xmlns:a16="http://schemas.microsoft.com/office/drawing/2014/main" id="{011A4DB8-3F9E-B1F4-02BC-1633F8D1B88F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 flipH="1">
              <a:off x="7992948" y="2356280"/>
              <a:ext cx="36000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2547481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riângulo isósceles 11">
            <a:extLst>
              <a:ext uri="{FF2B5EF4-FFF2-40B4-BE49-F238E27FC236}">
                <a16:creationId xmlns:a16="http://schemas.microsoft.com/office/drawing/2014/main" id="{CDC055F2-7442-7670-E567-F3D7832E1E8A}"/>
              </a:ext>
            </a:extLst>
          </p:cNvPr>
          <p:cNvSpPr/>
          <p:nvPr/>
        </p:nvSpPr>
        <p:spPr>
          <a:xfrm rot="16200000" flipH="1">
            <a:off x="5607918" y="276756"/>
            <a:ext cx="6881706" cy="6280785"/>
          </a:xfrm>
          <a:prstGeom prst="rect">
            <a:avLst/>
          </a:prstGeom>
          <a:blipFill dpi="0" rotWithShape="0"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40000"/>
                      </a14:imgEffect>
                    </a14:imgLayer>
                  </a14:imgProps>
                </a:ext>
              </a:extLst>
            </a:blip>
            <a:srcRect/>
            <a:stretch>
              <a:fillRect l="-23892" t="-1" r="-32497" b="-4610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8EDDE7B5-3EE2-044C-FD52-10ADEEC50E3C}"/>
              </a:ext>
            </a:extLst>
          </p:cNvPr>
          <p:cNvSpPr/>
          <p:nvPr/>
        </p:nvSpPr>
        <p:spPr>
          <a:xfrm>
            <a:off x="5908378" y="0"/>
            <a:ext cx="1765577" cy="6858000"/>
          </a:xfrm>
          <a:custGeom>
            <a:avLst/>
            <a:gdLst>
              <a:gd name="connsiteX0" fmla="*/ 0 w 1754155"/>
              <a:gd name="connsiteY0" fmla="*/ 0 h 6858000"/>
              <a:gd name="connsiteX1" fmla="*/ 1754155 w 1754155"/>
              <a:gd name="connsiteY1" fmla="*/ 6858000 h 6858000"/>
              <a:gd name="connsiteX2" fmla="*/ 0 w 1754155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4155" h="6858000">
                <a:moveTo>
                  <a:pt x="0" y="0"/>
                </a:moveTo>
                <a:lnTo>
                  <a:pt x="1754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8706CAD-FC7C-D27F-1BE2-D1C51C88ECA7}"/>
              </a:ext>
            </a:extLst>
          </p:cNvPr>
          <p:cNvSpPr txBox="1"/>
          <p:nvPr/>
        </p:nvSpPr>
        <p:spPr>
          <a:xfrm>
            <a:off x="347703" y="634482"/>
            <a:ext cx="5278056" cy="126188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Estação Meteorológica </a:t>
            </a:r>
          </a:p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de Monitoramento</a:t>
            </a:r>
          </a:p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1" i="0" u="none" strike="noStrike" kern="0" cap="none" spc="0" normalizeH="0" baseline="0" noProof="0" dirty="0" err="1">
                <a:ln>
                  <a:noFill/>
                </a:ln>
                <a:solidFill>
                  <a:srgbClr val="D51D07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Plugfield</a:t>
            </a:r>
            <a:endParaRPr kumimoji="0" lang="pt-BR" sz="2000" b="1" i="0" u="none" strike="noStrike" kern="0" cap="none" spc="0" normalizeH="0" baseline="0" noProof="0" dirty="0">
              <a:ln>
                <a:noFill/>
              </a:ln>
              <a:solidFill>
                <a:srgbClr val="D51D07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CB2C5C8E-836B-5570-83C9-7DF0BBD8768E}"/>
              </a:ext>
            </a:extLst>
          </p:cNvPr>
          <p:cNvSpPr/>
          <p:nvPr/>
        </p:nvSpPr>
        <p:spPr>
          <a:xfrm>
            <a:off x="373070" y="451088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37" name="Colchete Esquerdo 36">
            <a:extLst>
              <a:ext uri="{FF2B5EF4-FFF2-40B4-BE49-F238E27FC236}">
                <a16:creationId xmlns:a16="http://schemas.microsoft.com/office/drawing/2014/main" id="{D7B44355-242E-A027-F920-F17641457B34}"/>
              </a:ext>
            </a:extLst>
          </p:cNvPr>
          <p:cNvSpPr/>
          <p:nvPr/>
        </p:nvSpPr>
        <p:spPr>
          <a:xfrm>
            <a:off x="308181" y="2895662"/>
            <a:ext cx="77113" cy="15783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AA3F0CAE-773C-79A5-9F7F-0F2FD88538A3}"/>
              </a:ext>
            </a:extLst>
          </p:cNvPr>
          <p:cNvCxnSpPr>
            <a:cxnSpLocks/>
            <a:stCxn id="37" idx="0"/>
            <a:endCxn id="72" idx="2"/>
          </p:cNvCxnSpPr>
          <p:nvPr/>
        </p:nvCxnSpPr>
        <p:spPr>
          <a:xfrm>
            <a:off x="385294" y="2895662"/>
            <a:ext cx="6050330" cy="299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882D1C57-3C8C-9CCE-3FFD-FF67A8AA7B88}"/>
              </a:ext>
            </a:extLst>
          </p:cNvPr>
          <p:cNvCxnSpPr>
            <a:cxnSpLocks/>
            <a:stCxn id="37" idx="2"/>
            <a:endCxn id="72" idx="0"/>
          </p:cNvCxnSpPr>
          <p:nvPr/>
        </p:nvCxnSpPr>
        <p:spPr>
          <a:xfrm>
            <a:off x="385294" y="4473973"/>
            <a:ext cx="6443838" cy="296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lchete Esquerdo 40">
            <a:extLst>
              <a:ext uri="{FF2B5EF4-FFF2-40B4-BE49-F238E27FC236}">
                <a16:creationId xmlns:a16="http://schemas.microsoft.com/office/drawing/2014/main" id="{5F4F6966-F93D-124B-D068-BD0DAC8EB670}"/>
              </a:ext>
            </a:extLst>
          </p:cNvPr>
          <p:cNvSpPr/>
          <p:nvPr/>
        </p:nvSpPr>
        <p:spPr>
          <a:xfrm>
            <a:off x="308181" y="4574699"/>
            <a:ext cx="77113" cy="21274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E23E787C-3C9D-DEB1-0493-92AE409D7DDD}"/>
              </a:ext>
            </a:extLst>
          </p:cNvPr>
          <p:cNvCxnSpPr>
            <a:cxnSpLocks/>
            <a:stCxn id="41" idx="0"/>
            <a:endCxn id="87" idx="2"/>
          </p:cNvCxnSpPr>
          <p:nvPr/>
        </p:nvCxnSpPr>
        <p:spPr>
          <a:xfrm>
            <a:off x="385294" y="4574699"/>
            <a:ext cx="6452838" cy="67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C67BC90D-043A-7901-F4C9-E54D7EC2F541}"/>
              </a:ext>
            </a:extLst>
          </p:cNvPr>
          <p:cNvCxnSpPr>
            <a:cxnSpLocks/>
            <a:stCxn id="41" idx="2"/>
          </p:cNvCxnSpPr>
          <p:nvPr/>
        </p:nvCxnSpPr>
        <p:spPr>
          <a:xfrm flipV="1">
            <a:off x="385294" y="6702105"/>
            <a:ext cx="6981341" cy="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3" name="Agrupar 52">
            <a:extLst>
              <a:ext uri="{FF2B5EF4-FFF2-40B4-BE49-F238E27FC236}">
                <a16:creationId xmlns:a16="http://schemas.microsoft.com/office/drawing/2014/main" id="{D1C518EA-1841-15F4-9899-27965E209FC4}"/>
              </a:ext>
            </a:extLst>
          </p:cNvPr>
          <p:cNvGrpSpPr/>
          <p:nvPr/>
        </p:nvGrpSpPr>
        <p:grpSpPr>
          <a:xfrm>
            <a:off x="501555" y="3319717"/>
            <a:ext cx="5934070" cy="582863"/>
            <a:chOff x="6768356" y="2356280"/>
            <a:chExt cx="3504580" cy="369221"/>
          </a:xfrm>
        </p:grpSpPr>
        <p:pic>
          <p:nvPicPr>
            <p:cNvPr id="54" name="Gráfico 53" descr="Escudo com marca de verificação com preenchimento sólido">
              <a:extLst>
                <a:ext uri="{FF2B5EF4-FFF2-40B4-BE49-F238E27FC236}">
                  <a16:creationId xmlns:a16="http://schemas.microsoft.com/office/drawing/2014/main" id="{A54FE59A-4FD4-A4C8-DDEA-EF77B72023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8598797" y="2356280"/>
              <a:ext cx="360000" cy="360000"/>
            </a:xfrm>
            <a:prstGeom prst="rect">
              <a:avLst/>
            </a:prstGeom>
          </p:spPr>
        </p:pic>
        <p:pic>
          <p:nvPicPr>
            <p:cNvPr id="55" name="Gráfico 54" descr="Grupo de pessoas com preenchimento sólido">
              <a:extLst>
                <a:ext uri="{FF2B5EF4-FFF2-40B4-BE49-F238E27FC236}">
                  <a16:creationId xmlns:a16="http://schemas.microsoft.com/office/drawing/2014/main" id="{1418DCAE-9DC4-D32A-8E69-666BFB6B70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426405" y="2356280"/>
              <a:ext cx="360000" cy="360000"/>
            </a:xfrm>
            <a:prstGeom prst="rect">
              <a:avLst/>
            </a:prstGeom>
          </p:spPr>
        </p:pic>
        <p:pic>
          <p:nvPicPr>
            <p:cNvPr id="56" name="Gráfico 55" descr="Contrato com preenchimento sólido">
              <a:extLst>
                <a:ext uri="{FF2B5EF4-FFF2-40B4-BE49-F238E27FC236}">
                  <a16:creationId xmlns:a16="http://schemas.microsoft.com/office/drawing/2014/main" id="{8A1A5811-F471-C68C-D585-EAB0F046B14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6768356" y="2356280"/>
              <a:ext cx="360000" cy="360000"/>
            </a:xfrm>
            <a:prstGeom prst="rect">
              <a:avLst/>
            </a:prstGeom>
          </p:spPr>
        </p:pic>
        <p:pic>
          <p:nvPicPr>
            <p:cNvPr id="57" name="Gráfico 56" descr="Trabalhador de construção com preenchimento sólido">
              <a:extLst>
                <a:ext uri="{FF2B5EF4-FFF2-40B4-BE49-F238E27FC236}">
                  <a16:creationId xmlns:a16="http://schemas.microsoft.com/office/drawing/2014/main" id="{DF192665-1883-75A5-C2F3-28017F2AA523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9912936" y="2356280"/>
              <a:ext cx="360000" cy="360000"/>
            </a:xfrm>
            <a:prstGeom prst="rect">
              <a:avLst/>
            </a:prstGeom>
          </p:spPr>
        </p:pic>
        <p:pic>
          <p:nvPicPr>
            <p:cNvPr id="58" name="Gráfico 57" descr="Dólar com preenchimento sólido">
              <a:extLst>
                <a:ext uri="{FF2B5EF4-FFF2-40B4-BE49-F238E27FC236}">
                  <a16:creationId xmlns:a16="http://schemas.microsoft.com/office/drawing/2014/main" id="{F7DDE4A0-4CE8-06BB-20A7-FCEF2969E228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9204646" y="2356280"/>
              <a:ext cx="360000" cy="360000"/>
            </a:xfrm>
            <a:prstGeom prst="rect">
              <a:avLst/>
            </a:prstGeom>
          </p:spPr>
        </p:pic>
        <p:pic>
          <p:nvPicPr>
            <p:cNvPr id="59" name="Gráfico 58" descr="Crescimento Comercial com preenchimento sólido">
              <a:extLst>
                <a:ext uri="{FF2B5EF4-FFF2-40B4-BE49-F238E27FC236}">
                  <a16:creationId xmlns:a16="http://schemas.microsoft.com/office/drawing/2014/main" id="{CB72101F-5F63-F28D-FBE1-BB928FB90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p:blipFill>
          <p:spPr>
            <a:xfrm flipH="1">
              <a:off x="7992948" y="2356280"/>
              <a:ext cx="360000" cy="360000"/>
            </a:xfrm>
            <a:prstGeom prst="rect">
              <a:avLst/>
            </a:prstGeom>
          </p:spPr>
        </p:pic>
        <p:sp>
          <p:nvSpPr>
            <p:cNvPr id="60" name="Triângulo isósceles 59">
              <a:extLst>
                <a:ext uri="{FF2B5EF4-FFF2-40B4-BE49-F238E27FC236}">
                  <a16:creationId xmlns:a16="http://schemas.microsoft.com/office/drawing/2014/main" id="{D4B5E23A-B57D-1CE6-5A00-3EFD76530395}"/>
                </a:ext>
              </a:extLst>
            </p:cNvPr>
            <p:cNvSpPr/>
            <p:nvPr/>
          </p:nvSpPr>
          <p:spPr>
            <a:xfrm rot="18840000" flipH="1">
              <a:off x="7889507" y="2457637"/>
              <a:ext cx="127450" cy="69962"/>
            </a:xfrm>
            <a:prstGeom prst="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+mn-ea"/>
                <a:cs typeface="+mn-cs"/>
                <a:sym typeface="Arial"/>
              </a:endParaRPr>
            </a:p>
          </p:txBody>
        </p:sp>
        <p:sp>
          <p:nvSpPr>
            <p:cNvPr id="61" name="Triângulo isósceles 60">
              <a:extLst>
                <a:ext uri="{FF2B5EF4-FFF2-40B4-BE49-F238E27FC236}">
                  <a16:creationId xmlns:a16="http://schemas.microsoft.com/office/drawing/2014/main" id="{EA74F953-34BC-2924-FB4C-DF1B45DAD0EB}"/>
                </a:ext>
              </a:extLst>
            </p:cNvPr>
            <p:cNvSpPr/>
            <p:nvPr/>
          </p:nvSpPr>
          <p:spPr>
            <a:xfrm rot="18580899" flipH="1" flipV="1">
              <a:off x="8217636" y="2653501"/>
              <a:ext cx="90000" cy="54000"/>
            </a:xfrm>
            <a:prstGeom prst="triangle">
              <a:avLst/>
            </a:prstGeom>
            <a:solidFill>
              <a:srgbClr val="F9F9F9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pt-BR" sz="14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+mn-ea"/>
                <a:cs typeface="+mn-cs"/>
                <a:sym typeface="Arial"/>
              </a:endParaRPr>
            </a:p>
          </p:txBody>
        </p:sp>
      </p:grpSp>
      <p:graphicFrame>
        <p:nvGraphicFramePr>
          <p:cNvPr id="62" name="Tabela 61">
            <a:extLst>
              <a:ext uri="{FF2B5EF4-FFF2-40B4-BE49-F238E27FC236}">
                <a16:creationId xmlns:a16="http://schemas.microsoft.com/office/drawing/2014/main" id="{AA21F81E-533E-A48E-32B4-458C274EDC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1246249"/>
              </p:ext>
            </p:extLst>
          </p:nvPr>
        </p:nvGraphicFramePr>
        <p:xfrm>
          <a:off x="382543" y="4074836"/>
          <a:ext cx="6283535" cy="37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239">
                  <a:extLst>
                    <a:ext uri="{9D8B030D-6E8A-4147-A177-3AD203B41FA5}">
                      <a16:colId xmlns:a16="http://schemas.microsoft.com/office/drawing/2014/main" val="807056722"/>
                    </a:ext>
                  </a:extLst>
                </a:gridCol>
                <a:gridCol w="1087853">
                  <a:extLst>
                    <a:ext uri="{9D8B030D-6E8A-4147-A177-3AD203B41FA5}">
                      <a16:colId xmlns:a16="http://schemas.microsoft.com/office/drawing/2014/main" val="1399909930"/>
                    </a:ext>
                  </a:extLst>
                </a:gridCol>
                <a:gridCol w="1077556">
                  <a:extLst>
                    <a:ext uri="{9D8B030D-6E8A-4147-A177-3AD203B41FA5}">
                      <a16:colId xmlns:a16="http://schemas.microsoft.com/office/drawing/2014/main" val="1907377222"/>
                    </a:ext>
                  </a:extLst>
                </a:gridCol>
                <a:gridCol w="964496">
                  <a:extLst>
                    <a:ext uri="{9D8B030D-6E8A-4147-A177-3AD203B41FA5}">
                      <a16:colId xmlns:a16="http://schemas.microsoft.com/office/drawing/2014/main" val="3584228665"/>
                    </a:ext>
                  </a:extLst>
                </a:gridCol>
                <a:gridCol w="1215350">
                  <a:extLst>
                    <a:ext uri="{9D8B030D-6E8A-4147-A177-3AD203B41FA5}">
                      <a16:colId xmlns:a16="http://schemas.microsoft.com/office/drawing/2014/main" val="3152487309"/>
                    </a:ext>
                  </a:extLst>
                </a:gridCol>
                <a:gridCol w="852041">
                  <a:extLst>
                    <a:ext uri="{9D8B030D-6E8A-4147-A177-3AD203B41FA5}">
                      <a16:colId xmlns:a16="http://schemas.microsoft.com/office/drawing/2014/main" val="4133009674"/>
                    </a:ext>
                  </a:extLst>
                </a:gridCol>
              </a:tblGrid>
              <a:tr h="37133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Acelera </a:t>
                      </a:r>
                      <a:r>
                        <a:rPr lang="pt-BR" sz="10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Aditivos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Reduz Gastos com Over Head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Reduz MOI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Reduz Acidentes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Melhora Produtividade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Acelera Mob e Desmob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463826"/>
                  </a:ext>
                </a:extLst>
              </a:tr>
            </a:tbl>
          </a:graphicData>
        </a:graphic>
      </p:graphicFrame>
      <p:sp>
        <p:nvSpPr>
          <p:cNvPr id="63" name="CaixaDeTexto 62">
            <a:extLst>
              <a:ext uri="{FF2B5EF4-FFF2-40B4-BE49-F238E27FC236}">
                <a16:creationId xmlns:a16="http://schemas.microsoft.com/office/drawing/2014/main" id="{09076906-4257-1039-6C74-24667540494C}"/>
              </a:ext>
            </a:extLst>
          </p:cNvPr>
          <p:cNvSpPr txBox="1"/>
          <p:nvPr/>
        </p:nvSpPr>
        <p:spPr>
          <a:xfrm>
            <a:off x="382543" y="2944585"/>
            <a:ext cx="3584504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Contribuição para Melhoria de Resultados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9B4EFF24-02EC-6110-CEF1-826E44530134}"/>
              </a:ext>
            </a:extLst>
          </p:cNvPr>
          <p:cNvSpPr txBox="1"/>
          <p:nvPr/>
        </p:nvSpPr>
        <p:spPr>
          <a:xfrm>
            <a:off x="382543" y="4613718"/>
            <a:ext cx="4112537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Principais Problemas da Construção Solucionados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9837DCD2-1D00-6781-239B-EB2E8F6C6DBF}"/>
              </a:ext>
            </a:extLst>
          </p:cNvPr>
          <p:cNvSpPr txBox="1"/>
          <p:nvPr/>
        </p:nvSpPr>
        <p:spPr>
          <a:xfrm>
            <a:off x="382543" y="4937427"/>
            <a:ext cx="5748298" cy="172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Gerenciamento de riscos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Captura de dados de campo precisos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2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Desorganização </a:t>
            </a: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e processos manuais com papelada </a:t>
            </a:r>
          </a:p>
        </p:txBody>
      </p:sp>
      <p:sp>
        <p:nvSpPr>
          <p:cNvPr id="72" name="Colchete Esquerdo 71">
            <a:extLst>
              <a:ext uri="{FF2B5EF4-FFF2-40B4-BE49-F238E27FC236}">
                <a16:creationId xmlns:a16="http://schemas.microsoft.com/office/drawing/2014/main" id="{E3FE5F62-CAF3-44FC-348B-20C70009E7BB}"/>
              </a:ext>
            </a:extLst>
          </p:cNvPr>
          <p:cNvSpPr/>
          <p:nvPr/>
        </p:nvSpPr>
        <p:spPr>
          <a:xfrm rot="9960000">
            <a:off x="6631699" y="2868970"/>
            <a:ext cx="45719" cy="1626593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87" name="Colchete Esquerdo 86">
            <a:extLst>
              <a:ext uri="{FF2B5EF4-FFF2-40B4-BE49-F238E27FC236}">
                <a16:creationId xmlns:a16="http://schemas.microsoft.com/office/drawing/2014/main" id="{5220DC14-DF0A-14F5-EE77-17182EB38419}"/>
              </a:ext>
            </a:extLst>
          </p:cNvPr>
          <p:cNvSpPr/>
          <p:nvPr/>
        </p:nvSpPr>
        <p:spPr>
          <a:xfrm rot="9960000">
            <a:off x="7101501" y="4540920"/>
            <a:ext cx="67023" cy="2185537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3" name="Conector reto 2">
            <a:extLst>
              <a:ext uri="{FF2B5EF4-FFF2-40B4-BE49-F238E27FC236}">
                <a16:creationId xmlns:a16="http://schemas.microsoft.com/office/drawing/2014/main" id="{6E82FA39-B1A1-176E-6199-D30BF37F62AE}"/>
              </a:ext>
            </a:extLst>
          </p:cNvPr>
          <p:cNvCxnSpPr>
            <a:stCxn id="10" idx="0"/>
            <a:endCxn id="10" idx="1"/>
          </p:cNvCxnSpPr>
          <p:nvPr/>
        </p:nvCxnSpPr>
        <p:spPr>
          <a:xfrm>
            <a:off x="5908378" y="0"/>
            <a:ext cx="1780046" cy="68580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tângulo: Cantos Arredondados 34">
            <a:extLst>
              <a:ext uri="{FF2B5EF4-FFF2-40B4-BE49-F238E27FC236}">
                <a16:creationId xmlns:a16="http://schemas.microsoft.com/office/drawing/2014/main" id="{6E4F9A80-3F09-AB90-1FB2-78F23B992164}"/>
              </a:ext>
            </a:extLst>
          </p:cNvPr>
          <p:cNvSpPr/>
          <p:nvPr/>
        </p:nvSpPr>
        <p:spPr>
          <a:xfrm>
            <a:off x="7003350" y="150084"/>
            <a:ext cx="3419667" cy="3492564"/>
          </a:xfrm>
          <a:prstGeom prst="roundRect">
            <a:avLst>
              <a:gd name="adj" fmla="val 1356"/>
            </a:avLst>
          </a:prstGeom>
          <a:solidFill>
            <a:schemeClr val="bg1"/>
          </a:solidFill>
          <a:ln>
            <a:noFill/>
          </a:ln>
          <a:effectLst>
            <a:outerShdw blurRad="114300" sx="102000" sy="102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Imagem 35" descr="Uma imagem contendo xícara, mesa, frente, pequeno&#10;&#10;Descrição gerada automaticamente">
            <a:extLst>
              <a:ext uri="{FF2B5EF4-FFF2-40B4-BE49-F238E27FC236}">
                <a16:creationId xmlns:a16="http://schemas.microsoft.com/office/drawing/2014/main" id="{2D7C0E65-F754-BAFB-88EA-DD121D55E638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74" r="-1" b="20065"/>
          <a:stretch/>
        </p:blipFill>
        <p:spPr>
          <a:xfrm>
            <a:off x="7742736" y="2223967"/>
            <a:ext cx="4529574" cy="4634033"/>
          </a:xfrm>
          <a:custGeom>
            <a:avLst/>
            <a:gdLst/>
            <a:ahLst/>
            <a:cxnLst/>
            <a:rect l="l" t="t" r="r" b="b"/>
            <a:pathLst>
              <a:path w="6170914" h="6313225">
                <a:moveTo>
                  <a:pt x="3397813" y="0"/>
                </a:moveTo>
                <a:cubicBezTo>
                  <a:pt x="4453378" y="0"/>
                  <a:pt x="5396522" y="481334"/>
                  <a:pt x="6019731" y="1236489"/>
                </a:cubicBezTo>
                <a:lnTo>
                  <a:pt x="6170914" y="1438663"/>
                </a:lnTo>
                <a:lnTo>
                  <a:pt x="6170914" y="5356963"/>
                </a:lnTo>
                <a:lnTo>
                  <a:pt x="6019731" y="5559138"/>
                </a:lnTo>
                <a:cubicBezTo>
                  <a:pt x="5786028" y="5842321"/>
                  <a:pt x="5507333" y="6086998"/>
                  <a:pt x="5194591" y="6282226"/>
                </a:cubicBezTo>
                <a:lnTo>
                  <a:pt x="5141791" y="6313225"/>
                </a:lnTo>
                <a:lnTo>
                  <a:pt x="1659199" y="6313225"/>
                </a:lnTo>
                <a:lnTo>
                  <a:pt x="1498064" y="6215333"/>
                </a:lnTo>
                <a:cubicBezTo>
                  <a:pt x="594240" y="5604721"/>
                  <a:pt x="0" y="4570663"/>
                  <a:pt x="0" y="3397813"/>
                </a:cubicBezTo>
                <a:cubicBezTo>
                  <a:pt x="0" y="1521253"/>
                  <a:pt x="1521253" y="0"/>
                  <a:pt x="3397813" y="0"/>
                </a:cubicBezTo>
                <a:close/>
              </a:path>
            </a:pathLst>
          </a:custGeom>
        </p:spPr>
      </p:pic>
      <p:pic>
        <p:nvPicPr>
          <p:cNvPr id="46" name="Imagem 45">
            <a:extLst>
              <a:ext uri="{FF2B5EF4-FFF2-40B4-BE49-F238E27FC236}">
                <a16:creationId xmlns:a16="http://schemas.microsoft.com/office/drawing/2014/main" id="{4BAEBBE0-C578-4CE3-C27E-977F29BC613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7055511" y="308227"/>
            <a:ext cx="3465721" cy="315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450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Imagem 75">
            <a:extLst>
              <a:ext uri="{FF2B5EF4-FFF2-40B4-BE49-F238E27FC236}">
                <a16:creationId xmlns:a16="http://schemas.microsoft.com/office/drawing/2014/main" id="{9ECFC665-1890-78D0-6271-3324215A39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868" b="9341"/>
          <a:stretch>
            <a:fillRect/>
          </a:stretch>
        </p:blipFill>
        <p:spPr>
          <a:xfrm>
            <a:off x="0" y="1000318"/>
            <a:ext cx="12192000" cy="5857682"/>
          </a:xfrm>
          <a:prstGeom prst="rect">
            <a:avLst/>
          </a:prstGeom>
        </p:spPr>
      </p:pic>
      <p:sp>
        <p:nvSpPr>
          <p:cNvPr id="78" name="Retângulo 77">
            <a:extLst>
              <a:ext uri="{FF2B5EF4-FFF2-40B4-BE49-F238E27FC236}">
                <a16:creationId xmlns:a16="http://schemas.microsoft.com/office/drawing/2014/main" id="{3526DA4C-8910-C36F-AC2E-1283B75F5BCF}"/>
              </a:ext>
            </a:extLst>
          </p:cNvPr>
          <p:cNvSpPr/>
          <p:nvPr/>
        </p:nvSpPr>
        <p:spPr>
          <a:xfrm>
            <a:off x="0" y="-1"/>
            <a:ext cx="12192000" cy="100031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1" name="Google Shape;175;p6">
            <a:extLst>
              <a:ext uri="{FF2B5EF4-FFF2-40B4-BE49-F238E27FC236}">
                <a16:creationId xmlns:a16="http://schemas.microsoft.com/office/drawing/2014/main" id="{ABA73873-9370-0938-CAB7-E01E29CD2429}"/>
              </a:ext>
            </a:extLst>
          </p:cNvPr>
          <p:cNvSpPr/>
          <p:nvPr/>
        </p:nvSpPr>
        <p:spPr>
          <a:xfrm>
            <a:off x="381000" y="350882"/>
            <a:ext cx="11231879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>
              <a:buClr>
                <a:srgbClr val="FFFFFF"/>
              </a:buClr>
              <a:buSzPts val="2025"/>
            </a:pPr>
            <a:r>
              <a:rPr lang="pt-BR" sz="3600" noProof="0" dirty="0">
                <a:solidFill>
                  <a:schemeClr val="tx1"/>
                </a:solidFill>
                <a:latin typeface="+mn-lt"/>
                <a:ea typeface="Quattrocento Sans"/>
                <a:cs typeface="Quattrocento Sans"/>
                <a:sym typeface="Quattrocento Sans"/>
              </a:rPr>
              <a:t>Gestão de segurança em cenários complexos</a:t>
            </a:r>
          </a:p>
        </p:txBody>
      </p:sp>
      <p:sp>
        <p:nvSpPr>
          <p:cNvPr id="83" name="Retângulo 82">
            <a:extLst>
              <a:ext uri="{FF2B5EF4-FFF2-40B4-BE49-F238E27FC236}">
                <a16:creationId xmlns:a16="http://schemas.microsoft.com/office/drawing/2014/main" id="{E4191933-665E-063C-5A95-C16701570B6E}"/>
              </a:ext>
            </a:extLst>
          </p:cNvPr>
          <p:cNvSpPr/>
          <p:nvPr/>
        </p:nvSpPr>
        <p:spPr>
          <a:xfrm>
            <a:off x="373070" y="95438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15"/>
            <a:endParaRPr lang="pt-BR" sz="1867">
              <a:solidFill>
                <a:srgbClr val="FFFFFF"/>
              </a:solidFill>
              <a:latin typeface="Manrope"/>
            </a:endParaRPr>
          </a:p>
        </p:txBody>
      </p:sp>
    </p:spTree>
    <p:extLst>
      <p:ext uri="{BB962C8B-B14F-4D97-AF65-F5344CB8AC3E}">
        <p14:creationId xmlns:p14="http://schemas.microsoft.com/office/powerpoint/2010/main" val="8574240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6AF0925-8145-ABF3-82FD-5A2B22E612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Agrupar 23">
            <a:extLst>
              <a:ext uri="{FF2B5EF4-FFF2-40B4-BE49-F238E27FC236}">
                <a16:creationId xmlns:a16="http://schemas.microsoft.com/office/drawing/2014/main" id="{B3E0C4B5-7615-4EBF-EA47-3A2D838A0C97}"/>
              </a:ext>
            </a:extLst>
          </p:cNvPr>
          <p:cNvGrpSpPr/>
          <p:nvPr/>
        </p:nvGrpSpPr>
        <p:grpSpPr>
          <a:xfrm>
            <a:off x="9226029" y="1640909"/>
            <a:ext cx="2892127" cy="1246689"/>
            <a:chOff x="7280476" y="2828261"/>
            <a:chExt cx="4340506" cy="1871031"/>
          </a:xfrm>
        </p:grpSpPr>
        <p:sp>
          <p:nvSpPr>
            <p:cNvPr id="16" name="Retângulo: Cantos Arredondados 15">
              <a:extLst>
                <a:ext uri="{FF2B5EF4-FFF2-40B4-BE49-F238E27FC236}">
                  <a16:creationId xmlns:a16="http://schemas.microsoft.com/office/drawing/2014/main" id="{73D70C07-3F79-D4B1-46EA-F3909A43E0BB}"/>
                </a:ext>
              </a:extLst>
            </p:cNvPr>
            <p:cNvSpPr/>
            <p:nvPr/>
          </p:nvSpPr>
          <p:spPr>
            <a:xfrm>
              <a:off x="7280476" y="2828261"/>
              <a:ext cx="4340506" cy="1871031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3175">
              <a:solidFill>
                <a:schemeClr val="bg1">
                  <a:lumMod val="9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sz="1100"/>
            </a:p>
          </p:txBody>
        </p:sp>
        <p:grpSp>
          <p:nvGrpSpPr>
            <p:cNvPr id="17" name="Agrupar 16">
              <a:extLst>
                <a:ext uri="{FF2B5EF4-FFF2-40B4-BE49-F238E27FC236}">
                  <a16:creationId xmlns:a16="http://schemas.microsoft.com/office/drawing/2014/main" id="{12E2CD4B-9182-CC92-7D48-18B331021B98}"/>
                </a:ext>
              </a:extLst>
            </p:cNvPr>
            <p:cNvGrpSpPr/>
            <p:nvPr/>
          </p:nvGrpSpPr>
          <p:grpSpPr>
            <a:xfrm>
              <a:off x="10559649" y="3606406"/>
              <a:ext cx="809179" cy="809179"/>
              <a:chOff x="9179587" y="4062250"/>
              <a:chExt cx="809179" cy="809179"/>
            </a:xfrm>
          </p:grpSpPr>
          <p:sp>
            <p:nvSpPr>
              <p:cNvPr id="18" name="Freeform: Shape 90">
                <a:extLst>
                  <a:ext uri="{FF2B5EF4-FFF2-40B4-BE49-F238E27FC236}">
                    <a16:creationId xmlns:a16="http://schemas.microsoft.com/office/drawing/2014/main" id="{B47C74E1-137A-F8FE-97CF-0D97278F3965}"/>
                  </a:ext>
                </a:extLst>
              </p:cNvPr>
              <p:cNvSpPr/>
              <p:nvPr/>
            </p:nvSpPr>
            <p:spPr>
              <a:xfrm rot="18900000">
                <a:off x="9179587" y="4062250"/>
                <a:ext cx="809179" cy="809179"/>
              </a:xfrm>
              <a:custGeom>
                <a:avLst/>
                <a:gdLst>
                  <a:gd name="connsiteX0" fmla="*/ 1086000 w 1085999"/>
                  <a:gd name="connsiteY0" fmla="*/ 543000 h 1085999"/>
                  <a:gd name="connsiteX1" fmla="*/ 543000 w 1085999"/>
                  <a:gd name="connsiteY1" fmla="*/ 1086000 h 1085999"/>
                  <a:gd name="connsiteX2" fmla="*/ 0 w 1085999"/>
                  <a:gd name="connsiteY2" fmla="*/ 543000 h 1085999"/>
                  <a:gd name="connsiteX3" fmla="*/ 543000 w 1085999"/>
                  <a:gd name="connsiteY3" fmla="*/ 0 h 1085999"/>
                  <a:gd name="connsiteX4" fmla="*/ 1086000 w 1085999"/>
                  <a:gd name="connsiteY4" fmla="*/ 543000 h 1085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999" h="1085999">
                    <a:moveTo>
                      <a:pt x="1086000" y="543000"/>
                    </a:moveTo>
                    <a:cubicBezTo>
                      <a:pt x="1086000" y="842891"/>
                      <a:pt x="842890" y="1086000"/>
                      <a:pt x="543000" y="1086000"/>
                    </a:cubicBezTo>
                    <a:cubicBezTo>
                      <a:pt x="243109" y="1086000"/>
                      <a:pt x="0" y="842891"/>
                      <a:pt x="0" y="543000"/>
                    </a:cubicBezTo>
                    <a:cubicBezTo>
                      <a:pt x="0" y="243109"/>
                      <a:pt x="243109" y="0"/>
                      <a:pt x="543000" y="0"/>
                    </a:cubicBezTo>
                    <a:cubicBezTo>
                      <a:pt x="842890" y="0"/>
                      <a:pt x="1086000" y="243109"/>
                      <a:pt x="1086000" y="543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50000">
                    <a:srgbClr val="F9F9F9"/>
                  </a:gs>
                  <a:gs pos="100000">
                    <a:srgbClr val="F4F4F4"/>
                  </a:gs>
                </a:gsLst>
                <a:lin ang="5400000" scaled="1"/>
              </a:gradFill>
              <a:ln w="3735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pic>
            <p:nvPicPr>
              <p:cNvPr id="19" name="Imagem 18">
                <a:extLst>
                  <a:ext uri="{FF2B5EF4-FFF2-40B4-BE49-F238E27FC236}">
                    <a16:creationId xmlns:a16="http://schemas.microsoft.com/office/drawing/2014/main" id="{E240BF91-B298-D999-B004-DD6AB08D70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323744" y="4252297"/>
                <a:ext cx="520861" cy="520861"/>
              </a:xfrm>
              <a:prstGeom prst="rect">
                <a:avLst/>
              </a:prstGeom>
            </p:spPr>
          </p:pic>
        </p:grpSp>
        <p:grpSp>
          <p:nvGrpSpPr>
            <p:cNvPr id="20" name="Agrupar 19">
              <a:extLst>
                <a:ext uri="{FF2B5EF4-FFF2-40B4-BE49-F238E27FC236}">
                  <a16:creationId xmlns:a16="http://schemas.microsoft.com/office/drawing/2014/main" id="{8B78D33C-CEEB-81F7-37CA-FD3891D7781C}"/>
                </a:ext>
              </a:extLst>
            </p:cNvPr>
            <p:cNvGrpSpPr/>
            <p:nvPr/>
          </p:nvGrpSpPr>
          <p:grpSpPr>
            <a:xfrm>
              <a:off x="9571169" y="3602787"/>
              <a:ext cx="809179" cy="809179"/>
              <a:chOff x="9571169" y="2596068"/>
              <a:chExt cx="809179" cy="809179"/>
            </a:xfrm>
          </p:grpSpPr>
          <p:sp>
            <p:nvSpPr>
              <p:cNvPr id="21" name="Freeform: Shape 90">
                <a:extLst>
                  <a:ext uri="{FF2B5EF4-FFF2-40B4-BE49-F238E27FC236}">
                    <a16:creationId xmlns:a16="http://schemas.microsoft.com/office/drawing/2014/main" id="{6DBD8AA8-4C2B-4604-DCF2-A7770796C4F9}"/>
                  </a:ext>
                </a:extLst>
              </p:cNvPr>
              <p:cNvSpPr/>
              <p:nvPr/>
            </p:nvSpPr>
            <p:spPr>
              <a:xfrm rot="18900000">
                <a:off x="9571169" y="2596068"/>
                <a:ext cx="809179" cy="809179"/>
              </a:xfrm>
              <a:custGeom>
                <a:avLst/>
                <a:gdLst>
                  <a:gd name="connsiteX0" fmla="*/ 1086000 w 1085999"/>
                  <a:gd name="connsiteY0" fmla="*/ 543000 h 1085999"/>
                  <a:gd name="connsiteX1" fmla="*/ 543000 w 1085999"/>
                  <a:gd name="connsiteY1" fmla="*/ 1086000 h 1085999"/>
                  <a:gd name="connsiteX2" fmla="*/ 0 w 1085999"/>
                  <a:gd name="connsiteY2" fmla="*/ 543000 h 1085999"/>
                  <a:gd name="connsiteX3" fmla="*/ 543000 w 1085999"/>
                  <a:gd name="connsiteY3" fmla="*/ 0 h 1085999"/>
                  <a:gd name="connsiteX4" fmla="*/ 1086000 w 1085999"/>
                  <a:gd name="connsiteY4" fmla="*/ 543000 h 10859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85999" h="1085999">
                    <a:moveTo>
                      <a:pt x="1086000" y="543000"/>
                    </a:moveTo>
                    <a:cubicBezTo>
                      <a:pt x="1086000" y="842891"/>
                      <a:pt x="842890" y="1086000"/>
                      <a:pt x="543000" y="1086000"/>
                    </a:cubicBezTo>
                    <a:cubicBezTo>
                      <a:pt x="243109" y="1086000"/>
                      <a:pt x="0" y="842891"/>
                      <a:pt x="0" y="543000"/>
                    </a:cubicBezTo>
                    <a:cubicBezTo>
                      <a:pt x="0" y="243109"/>
                      <a:pt x="243109" y="0"/>
                      <a:pt x="543000" y="0"/>
                    </a:cubicBezTo>
                    <a:cubicBezTo>
                      <a:pt x="842890" y="0"/>
                      <a:pt x="1086000" y="243109"/>
                      <a:pt x="1086000" y="543000"/>
                    </a:cubicBezTo>
                    <a:close/>
                  </a:path>
                </a:pathLst>
              </a:custGeom>
              <a:gradFill>
                <a:gsLst>
                  <a:gs pos="0">
                    <a:srgbClr val="FFFFFF"/>
                  </a:gs>
                  <a:gs pos="50000">
                    <a:srgbClr val="F9F9F9"/>
                  </a:gs>
                  <a:gs pos="100000">
                    <a:srgbClr val="F4F4F4"/>
                  </a:gs>
                </a:gsLst>
                <a:lin ang="5400000" scaled="1"/>
              </a:gradFill>
              <a:ln w="3735" cap="flat">
                <a:noFill/>
                <a:prstDash val="solid"/>
                <a:miter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txBody>
              <a:bodyPr rot="0" spcFirstLastPara="0" vertOverflow="overflow" horzOverflow="overflow" vert="horz" wrap="square" lIns="91440" tIns="45720" rIns="91440" bIns="45720" numCol="1" spcCol="0" rtlCol="1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pt-BR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Arial" panose="020B0604020202020204" pitchFamily="34" charset="0"/>
                </a:endParaRPr>
              </a:p>
            </p:txBody>
          </p:sp>
          <p:pic>
            <p:nvPicPr>
              <p:cNvPr id="22" name="Imagem 21">
                <a:extLst>
                  <a:ext uri="{FF2B5EF4-FFF2-40B4-BE49-F238E27FC236}">
                    <a16:creationId xmlns:a16="http://schemas.microsoft.com/office/drawing/2014/main" id="{3D5F9281-92A1-D0A6-257D-31E32F7BCB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15327" y="2722864"/>
                <a:ext cx="555584" cy="555584"/>
              </a:xfrm>
              <a:prstGeom prst="rect">
                <a:avLst/>
              </a:prstGeom>
            </p:spPr>
          </p:pic>
        </p:grpSp>
        <p:sp>
          <p:nvSpPr>
            <p:cNvPr id="23" name="TextBox 34">
              <a:extLst>
                <a:ext uri="{FF2B5EF4-FFF2-40B4-BE49-F238E27FC236}">
                  <a16:creationId xmlns:a16="http://schemas.microsoft.com/office/drawing/2014/main" id="{2832D8A6-993A-310D-E466-04B4DEE889E8}"/>
                </a:ext>
              </a:extLst>
            </p:cNvPr>
            <p:cNvSpPr txBox="1"/>
            <p:nvPr/>
          </p:nvSpPr>
          <p:spPr>
            <a:xfrm>
              <a:off x="9521431" y="2908257"/>
              <a:ext cx="1925428" cy="6466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100" b="1" i="0" u="none" strike="noStrike" kern="1200" cap="none" spc="0" normalizeH="0" baseline="0" noProof="0" dirty="0">
                  <a:ln>
                    <a:noFill/>
                  </a:ln>
                  <a:solidFill>
                    <a:srgbClr val="AA0E0E"/>
                  </a:solidFill>
                  <a:effectLst/>
                  <a:uLnTx/>
                  <a:uFillTx/>
                  <a:latin typeface="Manrope SemiBold" pitchFamily="2" charset="0"/>
                  <a:ea typeface="+mn-ea"/>
                  <a:cs typeface="+mn-cs"/>
                </a:rPr>
                <a:t>Dados Exportáveis</a:t>
              </a:r>
              <a:endParaRPr kumimoji="0" lang="pt-BR" sz="1100" b="1" i="0" u="none" strike="noStrike" kern="1200" cap="none" spc="0" normalizeH="0" baseline="0" noProof="0" dirty="0">
                <a:ln>
                  <a:noFill/>
                </a:ln>
                <a:solidFill>
                  <a:srgbClr val="AA0E0E"/>
                </a:solidFill>
                <a:effectLst/>
                <a:uLnTx/>
                <a:uFillTx/>
                <a:latin typeface="Manrope SemiBold" pitchFamily="2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0" name="Forma Livre: Forma 9">
            <a:extLst>
              <a:ext uri="{FF2B5EF4-FFF2-40B4-BE49-F238E27FC236}">
                <a16:creationId xmlns:a16="http://schemas.microsoft.com/office/drawing/2014/main" id="{BC938461-02FD-4920-09AC-4554A6A383BC}"/>
              </a:ext>
            </a:extLst>
          </p:cNvPr>
          <p:cNvSpPr/>
          <p:nvPr/>
        </p:nvSpPr>
        <p:spPr>
          <a:xfrm>
            <a:off x="5908378" y="0"/>
            <a:ext cx="1765577" cy="6858000"/>
          </a:xfrm>
          <a:custGeom>
            <a:avLst/>
            <a:gdLst>
              <a:gd name="connsiteX0" fmla="*/ 0 w 1754155"/>
              <a:gd name="connsiteY0" fmla="*/ 0 h 6858000"/>
              <a:gd name="connsiteX1" fmla="*/ 1754155 w 1754155"/>
              <a:gd name="connsiteY1" fmla="*/ 6858000 h 6858000"/>
              <a:gd name="connsiteX2" fmla="*/ 0 w 1754155"/>
              <a:gd name="connsiteY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54155" h="6858000">
                <a:moveTo>
                  <a:pt x="0" y="0"/>
                </a:moveTo>
                <a:lnTo>
                  <a:pt x="1754155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D3FA1AA9-7FC2-5F55-7078-E41FE5917F21}"/>
              </a:ext>
            </a:extLst>
          </p:cNvPr>
          <p:cNvSpPr txBox="1"/>
          <p:nvPr/>
        </p:nvSpPr>
        <p:spPr>
          <a:xfrm>
            <a:off x="347703" y="634482"/>
            <a:ext cx="5278056" cy="95410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Conformidade da </a:t>
            </a:r>
          </a:p>
          <a:p>
            <a:pPr marL="0" marR="0" lvl="0" indent="0" algn="l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8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Força de Trabalho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D4610953-D015-B29C-81D7-93BAE70DCF55}"/>
              </a:ext>
            </a:extLst>
          </p:cNvPr>
          <p:cNvSpPr/>
          <p:nvPr/>
        </p:nvSpPr>
        <p:spPr>
          <a:xfrm>
            <a:off x="373070" y="451088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121921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867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37" name="Colchete Esquerdo 36">
            <a:extLst>
              <a:ext uri="{FF2B5EF4-FFF2-40B4-BE49-F238E27FC236}">
                <a16:creationId xmlns:a16="http://schemas.microsoft.com/office/drawing/2014/main" id="{1A84D19F-ADF8-9753-4791-4811C2354A2C}"/>
              </a:ext>
            </a:extLst>
          </p:cNvPr>
          <p:cNvSpPr/>
          <p:nvPr/>
        </p:nvSpPr>
        <p:spPr>
          <a:xfrm>
            <a:off x="308181" y="2895662"/>
            <a:ext cx="77113" cy="15783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38" name="Conector reto 37">
            <a:extLst>
              <a:ext uri="{FF2B5EF4-FFF2-40B4-BE49-F238E27FC236}">
                <a16:creationId xmlns:a16="http://schemas.microsoft.com/office/drawing/2014/main" id="{0C8C2913-92FF-971A-82B7-65863E9848DF}"/>
              </a:ext>
            </a:extLst>
          </p:cNvPr>
          <p:cNvCxnSpPr>
            <a:cxnSpLocks/>
            <a:stCxn id="37" idx="0"/>
            <a:endCxn id="72" idx="2"/>
          </p:cNvCxnSpPr>
          <p:nvPr/>
        </p:nvCxnSpPr>
        <p:spPr>
          <a:xfrm>
            <a:off x="385294" y="2895662"/>
            <a:ext cx="6050330" cy="2997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ector reto 38">
            <a:extLst>
              <a:ext uri="{FF2B5EF4-FFF2-40B4-BE49-F238E27FC236}">
                <a16:creationId xmlns:a16="http://schemas.microsoft.com/office/drawing/2014/main" id="{F4E2704A-BCF0-01A2-3C8C-82F1355D5CCA}"/>
              </a:ext>
            </a:extLst>
          </p:cNvPr>
          <p:cNvCxnSpPr>
            <a:cxnSpLocks/>
            <a:stCxn id="37" idx="2"/>
            <a:endCxn id="72" idx="0"/>
          </p:cNvCxnSpPr>
          <p:nvPr/>
        </p:nvCxnSpPr>
        <p:spPr>
          <a:xfrm>
            <a:off x="385294" y="4473973"/>
            <a:ext cx="6443838" cy="2962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Colchete Esquerdo 40">
            <a:extLst>
              <a:ext uri="{FF2B5EF4-FFF2-40B4-BE49-F238E27FC236}">
                <a16:creationId xmlns:a16="http://schemas.microsoft.com/office/drawing/2014/main" id="{DB5582B7-1741-C4D1-9FB1-051A2097F50A}"/>
              </a:ext>
            </a:extLst>
          </p:cNvPr>
          <p:cNvSpPr/>
          <p:nvPr/>
        </p:nvSpPr>
        <p:spPr>
          <a:xfrm>
            <a:off x="308181" y="4574699"/>
            <a:ext cx="77113" cy="2127411"/>
          </a:xfrm>
          <a:prstGeom prst="leftBracket">
            <a:avLst>
              <a:gd name="adj" fmla="val 84398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id="{A5D3B422-7685-5F12-02BB-328E9ADB9AE9}"/>
              </a:ext>
            </a:extLst>
          </p:cNvPr>
          <p:cNvCxnSpPr>
            <a:cxnSpLocks/>
            <a:stCxn id="41" idx="0"/>
            <a:endCxn id="87" idx="2"/>
          </p:cNvCxnSpPr>
          <p:nvPr/>
        </p:nvCxnSpPr>
        <p:spPr>
          <a:xfrm>
            <a:off x="385294" y="4574699"/>
            <a:ext cx="6452838" cy="6788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ector reto 42">
            <a:extLst>
              <a:ext uri="{FF2B5EF4-FFF2-40B4-BE49-F238E27FC236}">
                <a16:creationId xmlns:a16="http://schemas.microsoft.com/office/drawing/2014/main" id="{348FD9C4-D654-AD70-C3CE-AABBAD8412E2}"/>
              </a:ext>
            </a:extLst>
          </p:cNvPr>
          <p:cNvCxnSpPr>
            <a:cxnSpLocks/>
            <a:stCxn id="41" idx="2"/>
          </p:cNvCxnSpPr>
          <p:nvPr/>
        </p:nvCxnSpPr>
        <p:spPr>
          <a:xfrm flipV="1">
            <a:off x="385294" y="6702105"/>
            <a:ext cx="6981341" cy="5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4" name="Gráfico 53" descr="Escudo com marca de verificação com preenchimento sólido">
            <a:extLst>
              <a:ext uri="{FF2B5EF4-FFF2-40B4-BE49-F238E27FC236}">
                <a16:creationId xmlns:a16="http://schemas.microsoft.com/office/drawing/2014/main" id="{5FFECE08-18B1-B495-0A12-E4DD4458EB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600918" y="3319717"/>
            <a:ext cx="609564" cy="568306"/>
          </a:xfrm>
          <a:prstGeom prst="rect">
            <a:avLst/>
          </a:prstGeom>
        </p:spPr>
      </p:pic>
      <p:pic>
        <p:nvPicPr>
          <p:cNvPr id="55" name="Gráfico 54" descr="Grupo de pessoas com preenchimento sólido">
            <a:extLst>
              <a:ext uri="{FF2B5EF4-FFF2-40B4-BE49-F238E27FC236}">
                <a16:creationId xmlns:a16="http://schemas.microsoft.com/office/drawing/2014/main" id="{B838BD9F-A168-6BC3-AFC1-8B52CC1838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615785" y="3319717"/>
            <a:ext cx="609564" cy="568306"/>
          </a:xfrm>
          <a:prstGeom prst="rect">
            <a:avLst/>
          </a:prstGeom>
        </p:spPr>
      </p:pic>
      <p:pic>
        <p:nvPicPr>
          <p:cNvPr id="56" name="Gráfico 55" descr="Contrato com preenchimento sólido">
            <a:extLst>
              <a:ext uri="{FF2B5EF4-FFF2-40B4-BE49-F238E27FC236}">
                <a16:creationId xmlns:a16="http://schemas.microsoft.com/office/drawing/2014/main" id="{94A8CCD0-CF76-E15F-8BB3-887553A740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01555" y="3319717"/>
            <a:ext cx="609564" cy="568306"/>
          </a:xfrm>
          <a:prstGeom prst="rect">
            <a:avLst/>
          </a:prstGeom>
        </p:spPr>
      </p:pic>
      <p:pic>
        <p:nvPicPr>
          <p:cNvPr id="57" name="Gráfico 56" descr="Trabalhador de construção com preenchimento sólido">
            <a:extLst>
              <a:ext uri="{FF2B5EF4-FFF2-40B4-BE49-F238E27FC236}">
                <a16:creationId xmlns:a16="http://schemas.microsoft.com/office/drawing/2014/main" id="{981C5112-28F5-2A2E-DE63-1B47E63127F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826061" y="3319717"/>
            <a:ext cx="609564" cy="568306"/>
          </a:xfrm>
          <a:prstGeom prst="rect">
            <a:avLst/>
          </a:prstGeom>
        </p:spPr>
      </p:pic>
      <p:pic>
        <p:nvPicPr>
          <p:cNvPr id="58" name="Gráfico 57" descr="Dólar com preenchimento sólido">
            <a:extLst>
              <a:ext uri="{FF2B5EF4-FFF2-40B4-BE49-F238E27FC236}">
                <a16:creationId xmlns:a16="http://schemas.microsoft.com/office/drawing/2014/main" id="{84A989E3-55F9-A746-A8B2-F261E8B515AC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626761" y="3319717"/>
            <a:ext cx="609564" cy="568306"/>
          </a:xfrm>
          <a:prstGeom prst="rect">
            <a:avLst/>
          </a:prstGeom>
        </p:spPr>
      </p:pic>
      <p:pic>
        <p:nvPicPr>
          <p:cNvPr id="59" name="Gráfico 58" descr="Crescimento Comercial com preenchimento sólido">
            <a:extLst>
              <a:ext uri="{FF2B5EF4-FFF2-40B4-BE49-F238E27FC236}">
                <a16:creationId xmlns:a16="http://schemas.microsoft.com/office/drawing/2014/main" id="{6C89DD15-5E20-DEC8-2F9D-CF5225D60B1B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flipH="1">
            <a:off x="2575074" y="3319717"/>
            <a:ext cx="609564" cy="568306"/>
          </a:xfrm>
          <a:prstGeom prst="rect">
            <a:avLst/>
          </a:prstGeom>
        </p:spPr>
      </p:pic>
      <p:sp>
        <p:nvSpPr>
          <p:cNvPr id="60" name="Triângulo isósceles 59">
            <a:extLst>
              <a:ext uri="{FF2B5EF4-FFF2-40B4-BE49-F238E27FC236}">
                <a16:creationId xmlns:a16="http://schemas.microsoft.com/office/drawing/2014/main" id="{136B0559-5749-1DA8-517E-3B98FDCAB6FE}"/>
              </a:ext>
            </a:extLst>
          </p:cNvPr>
          <p:cNvSpPr/>
          <p:nvPr/>
        </p:nvSpPr>
        <p:spPr>
          <a:xfrm rot="18840000" flipH="1">
            <a:off x="2407228" y="3475713"/>
            <a:ext cx="201196" cy="118462"/>
          </a:xfrm>
          <a:prstGeom prst="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61" name="Triângulo isósceles 60">
            <a:extLst>
              <a:ext uri="{FF2B5EF4-FFF2-40B4-BE49-F238E27FC236}">
                <a16:creationId xmlns:a16="http://schemas.microsoft.com/office/drawing/2014/main" id="{944FD255-0888-DB56-8A19-B86D40E2706C}"/>
              </a:ext>
            </a:extLst>
          </p:cNvPr>
          <p:cNvSpPr/>
          <p:nvPr/>
        </p:nvSpPr>
        <p:spPr>
          <a:xfrm rot="18580899" flipH="1" flipV="1">
            <a:off x="2960681" y="3785824"/>
            <a:ext cx="142077" cy="91435"/>
          </a:xfrm>
          <a:prstGeom prst="triangle">
            <a:avLst/>
          </a:prstGeom>
          <a:solidFill>
            <a:srgbClr val="F9F9F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graphicFrame>
        <p:nvGraphicFramePr>
          <p:cNvPr id="62" name="Tabela 61">
            <a:extLst>
              <a:ext uri="{FF2B5EF4-FFF2-40B4-BE49-F238E27FC236}">
                <a16:creationId xmlns:a16="http://schemas.microsoft.com/office/drawing/2014/main" id="{4B37476F-6A35-D0FA-D2C2-602D030693C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158244"/>
              </p:ext>
            </p:extLst>
          </p:nvPr>
        </p:nvGraphicFramePr>
        <p:xfrm>
          <a:off x="382543" y="4074836"/>
          <a:ext cx="6283535" cy="37133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86239">
                  <a:extLst>
                    <a:ext uri="{9D8B030D-6E8A-4147-A177-3AD203B41FA5}">
                      <a16:colId xmlns:a16="http://schemas.microsoft.com/office/drawing/2014/main" val="807056722"/>
                    </a:ext>
                  </a:extLst>
                </a:gridCol>
                <a:gridCol w="1087853">
                  <a:extLst>
                    <a:ext uri="{9D8B030D-6E8A-4147-A177-3AD203B41FA5}">
                      <a16:colId xmlns:a16="http://schemas.microsoft.com/office/drawing/2014/main" val="1399909930"/>
                    </a:ext>
                  </a:extLst>
                </a:gridCol>
                <a:gridCol w="1077556">
                  <a:extLst>
                    <a:ext uri="{9D8B030D-6E8A-4147-A177-3AD203B41FA5}">
                      <a16:colId xmlns:a16="http://schemas.microsoft.com/office/drawing/2014/main" val="1907377222"/>
                    </a:ext>
                  </a:extLst>
                </a:gridCol>
                <a:gridCol w="964496">
                  <a:extLst>
                    <a:ext uri="{9D8B030D-6E8A-4147-A177-3AD203B41FA5}">
                      <a16:colId xmlns:a16="http://schemas.microsoft.com/office/drawing/2014/main" val="3584228665"/>
                    </a:ext>
                  </a:extLst>
                </a:gridCol>
                <a:gridCol w="1215350">
                  <a:extLst>
                    <a:ext uri="{9D8B030D-6E8A-4147-A177-3AD203B41FA5}">
                      <a16:colId xmlns:a16="http://schemas.microsoft.com/office/drawing/2014/main" val="3152487309"/>
                    </a:ext>
                  </a:extLst>
                </a:gridCol>
                <a:gridCol w="852041">
                  <a:extLst>
                    <a:ext uri="{9D8B030D-6E8A-4147-A177-3AD203B41FA5}">
                      <a16:colId xmlns:a16="http://schemas.microsoft.com/office/drawing/2014/main" val="4133009674"/>
                    </a:ext>
                  </a:extLst>
                </a:gridCol>
              </a:tblGrid>
              <a:tr h="371335"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bg1"/>
                          </a:solidFill>
                        </a:rPr>
                        <a:t>Acelera </a:t>
                      </a:r>
                      <a:r>
                        <a:rPr lang="pt-BR" sz="1000" b="0" i="0" u="none" strike="noStrike" cap="none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  <a:sym typeface="Arial"/>
                        </a:rPr>
                        <a:t>Aditivos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Reduz Gastos com Over Head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Reduz MOI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Reduz Acidentes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Melhora Produtividade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1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Acelera Mob e Desmob</a:t>
                      </a:r>
                    </a:p>
                  </a:txBody>
                  <a:tcPr marL="0" marR="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7463826"/>
                  </a:ext>
                </a:extLst>
              </a:tr>
            </a:tbl>
          </a:graphicData>
        </a:graphic>
      </p:graphicFrame>
      <p:sp>
        <p:nvSpPr>
          <p:cNvPr id="63" name="CaixaDeTexto 62">
            <a:extLst>
              <a:ext uri="{FF2B5EF4-FFF2-40B4-BE49-F238E27FC236}">
                <a16:creationId xmlns:a16="http://schemas.microsoft.com/office/drawing/2014/main" id="{5CC078E8-0FD8-28BE-5513-A57C32DA846A}"/>
              </a:ext>
            </a:extLst>
          </p:cNvPr>
          <p:cNvSpPr txBox="1"/>
          <p:nvPr/>
        </p:nvSpPr>
        <p:spPr>
          <a:xfrm>
            <a:off x="382543" y="2944585"/>
            <a:ext cx="3584504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Contribuição para Melhoria de Resultados</a:t>
            </a:r>
          </a:p>
        </p:txBody>
      </p: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16B7F9B9-AC17-A5FC-5866-34BCBD80A8C1}"/>
              </a:ext>
            </a:extLst>
          </p:cNvPr>
          <p:cNvSpPr txBox="1"/>
          <p:nvPr/>
        </p:nvSpPr>
        <p:spPr>
          <a:xfrm>
            <a:off x="382543" y="4613718"/>
            <a:ext cx="4112537" cy="221018"/>
          </a:xfrm>
          <a:prstGeom prst="rect">
            <a:avLst/>
          </a:prstGeom>
          <a:noFill/>
        </p:spPr>
        <p:txBody>
          <a:bodyPr wrap="square" lIns="0" tIns="3600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161E2E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Principais Problemas da Construção Solucionados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399D0B68-95B5-034D-6886-17D3A523AA84}"/>
              </a:ext>
            </a:extLst>
          </p:cNvPr>
          <p:cNvSpPr txBox="1"/>
          <p:nvPr/>
        </p:nvSpPr>
        <p:spPr>
          <a:xfrm>
            <a:off x="382543" y="4937427"/>
            <a:ext cx="5748298" cy="1725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endParaRPr kumimoji="0" lang="pt-BR" sz="1200" b="0" i="0" u="none" strike="noStrike" kern="0" cap="none" spc="0" normalizeH="0" baseline="0" noProof="0" dirty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Gerenciamento de riscos</a:t>
            </a:r>
          </a:p>
          <a:p>
            <a:pPr marR="0" lvl="1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Recuperação de atrasos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Captura de dados de campo precisos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Falhas na comunicação entre escritório e canteiro </a:t>
            </a:r>
          </a:p>
          <a:p>
            <a:pPr marL="171450" marR="0" lvl="1" indent="-17145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Wingdings" panose="05000000000000000000" pitchFamily="2" charset="2"/>
              <a:buChar char="ü"/>
              <a:tabLst/>
              <a:defRPr/>
            </a:pPr>
            <a:r>
              <a:rPr kumimoji="0" lang="pt-BR" sz="12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Desorganização e processos manuais com papelada </a:t>
            </a:r>
          </a:p>
        </p:txBody>
      </p:sp>
      <p:sp>
        <p:nvSpPr>
          <p:cNvPr id="72" name="Colchete Esquerdo 71">
            <a:extLst>
              <a:ext uri="{FF2B5EF4-FFF2-40B4-BE49-F238E27FC236}">
                <a16:creationId xmlns:a16="http://schemas.microsoft.com/office/drawing/2014/main" id="{0EFD9D75-AF2C-715B-0D86-B0A24218CF9B}"/>
              </a:ext>
            </a:extLst>
          </p:cNvPr>
          <p:cNvSpPr/>
          <p:nvPr/>
        </p:nvSpPr>
        <p:spPr>
          <a:xfrm rot="9960000">
            <a:off x="6631699" y="2868970"/>
            <a:ext cx="45719" cy="1626593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87" name="Colchete Esquerdo 86">
            <a:extLst>
              <a:ext uri="{FF2B5EF4-FFF2-40B4-BE49-F238E27FC236}">
                <a16:creationId xmlns:a16="http://schemas.microsoft.com/office/drawing/2014/main" id="{42C6B76E-FC14-E742-602F-F7473391350D}"/>
              </a:ext>
            </a:extLst>
          </p:cNvPr>
          <p:cNvSpPr/>
          <p:nvPr/>
        </p:nvSpPr>
        <p:spPr>
          <a:xfrm rot="9960000">
            <a:off x="7101501" y="4540920"/>
            <a:ext cx="67023" cy="2185537"/>
          </a:xfrm>
          <a:prstGeom prst="leftBracket">
            <a:avLst>
              <a:gd name="adj" fmla="val 118722"/>
            </a:avLst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09182B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cxnSp>
        <p:nvCxnSpPr>
          <p:cNvPr id="4" name="Conector reto 3">
            <a:extLst>
              <a:ext uri="{FF2B5EF4-FFF2-40B4-BE49-F238E27FC236}">
                <a16:creationId xmlns:a16="http://schemas.microsoft.com/office/drawing/2014/main" id="{26335DCD-30AC-6D34-D11C-F62A78885286}"/>
              </a:ext>
            </a:extLst>
          </p:cNvPr>
          <p:cNvCxnSpPr/>
          <p:nvPr/>
        </p:nvCxnSpPr>
        <p:spPr>
          <a:xfrm>
            <a:off x="5908378" y="0"/>
            <a:ext cx="1780046" cy="685800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Gráfico 4">
            <a:extLst>
              <a:ext uri="{FF2B5EF4-FFF2-40B4-BE49-F238E27FC236}">
                <a16:creationId xmlns:a16="http://schemas.microsoft.com/office/drawing/2014/main" id="{738B367B-A6F4-17F7-0729-198376D766B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370898" y="1806822"/>
            <a:ext cx="1665723" cy="559579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AFB8DDFC-549A-577A-229C-F1A21BF63CD0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97" b="4197"/>
          <a:stretch/>
        </p:blipFill>
        <p:spPr>
          <a:xfrm>
            <a:off x="6993924" y="341018"/>
            <a:ext cx="1757904" cy="3483889"/>
          </a:xfrm>
          <a:prstGeom prst="roundRect">
            <a:avLst>
              <a:gd name="adj" fmla="val 6666"/>
            </a:avLst>
          </a:prstGeom>
          <a:ln w="25400">
            <a:solidFill>
              <a:srgbClr val="482E3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" name="Imagem 13" descr="Gráfico, Gráfico de barras&#10;&#10;O conteúdo gerado por IA pode estar incorreto.">
            <a:extLst>
              <a:ext uri="{FF2B5EF4-FFF2-40B4-BE49-F238E27FC236}">
                <a16:creationId xmlns:a16="http://schemas.microsoft.com/office/drawing/2014/main" id="{EDDE03CB-9A66-1A8B-40E7-9EE681975CD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4" b="6271"/>
          <a:stretch>
            <a:fillRect/>
          </a:stretch>
        </p:blipFill>
        <p:spPr>
          <a:xfrm>
            <a:off x="8842157" y="341023"/>
            <a:ext cx="1796321" cy="3483889"/>
          </a:xfrm>
          <a:prstGeom prst="roundRect">
            <a:avLst>
              <a:gd name="adj" fmla="val 6666"/>
            </a:avLst>
          </a:prstGeom>
          <a:ln w="25400">
            <a:solidFill>
              <a:srgbClr val="482E3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62A1083A-C540-BF2E-7088-E349583CCF6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7653555" y="4337112"/>
            <a:ext cx="4235633" cy="2007862"/>
          </a:xfrm>
          <a:prstGeom prst="roundRect">
            <a:avLst>
              <a:gd name="adj" fmla="val 6666"/>
            </a:avLst>
          </a:prstGeom>
          <a:ln w="25400">
            <a:solidFill>
              <a:srgbClr val="482E3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7925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tângulo 9">
            <a:extLst>
              <a:ext uri="{FF2B5EF4-FFF2-40B4-BE49-F238E27FC236}">
                <a16:creationId xmlns:a16="http://schemas.microsoft.com/office/drawing/2014/main" id="{4CBC3B27-4F29-3935-78D0-8260C0380C38}"/>
              </a:ext>
            </a:extLst>
          </p:cNvPr>
          <p:cNvSpPr/>
          <p:nvPr/>
        </p:nvSpPr>
        <p:spPr>
          <a:xfrm>
            <a:off x="8103870" y="0"/>
            <a:ext cx="408813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379460A-BCC2-9006-4415-18115919FA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006" y="1136987"/>
            <a:ext cx="7587449" cy="4236719"/>
          </a:xfrm>
          <a:prstGeom prst="rect">
            <a:avLst/>
          </a:prstGeom>
          <a:effectLst>
            <a:outerShdw blurRad="190500" sx="102000" sy="102000" algn="ctr" rotWithShape="0">
              <a:prstClr val="black">
                <a:alpha val="7000"/>
              </a:prstClr>
            </a:outerShdw>
          </a:effectLst>
        </p:spPr>
      </p:pic>
      <p:pic>
        <p:nvPicPr>
          <p:cNvPr id="9" name="Imagem 8" descr="Código QR&#10;&#10;O conteúdo gerado por IA pode estar incorreto.">
            <a:extLst>
              <a:ext uri="{FF2B5EF4-FFF2-40B4-BE49-F238E27FC236}">
                <a16:creationId xmlns:a16="http://schemas.microsoft.com/office/drawing/2014/main" id="{0EF47B37-CF7D-49C0-5C61-1B129DBD8B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3870" y="1232534"/>
            <a:ext cx="4088130" cy="4088130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407B538-C1D9-B843-FEF2-B02ACA6F3F1A}"/>
              </a:ext>
            </a:extLst>
          </p:cNvPr>
          <p:cNvSpPr txBox="1"/>
          <p:nvPr/>
        </p:nvSpPr>
        <p:spPr>
          <a:xfrm>
            <a:off x="8103870" y="139214"/>
            <a:ext cx="408813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+mn-lt"/>
              </a:rPr>
              <a:t>Acesse o estudo completo.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A8CC38D-99E8-9C30-4724-8E1478887537}"/>
              </a:ext>
            </a:extLst>
          </p:cNvPr>
          <p:cNvSpPr txBox="1"/>
          <p:nvPr/>
        </p:nvSpPr>
        <p:spPr>
          <a:xfrm>
            <a:off x="-1" y="139214"/>
            <a:ext cx="772945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Análise de Soluções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20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anrope SemiBold" panose="020B0604020202020204" charset="0"/>
                <a:cs typeface="Arial"/>
                <a:sym typeface="Arial"/>
              </a:rPr>
              <a:t>Tecnológicas no Mercado</a:t>
            </a:r>
          </a:p>
        </p:txBody>
      </p:sp>
    </p:spTree>
    <p:extLst>
      <p:ext uri="{BB962C8B-B14F-4D97-AF65-F5344CB8AC3E}">
        <p14:creationId xmlns:p14="http://schemas.microsoft.com/office/powerpoint/2010/main" val="6084918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1C32E2-0217-3DAB-F4A8-CB858D873F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51;p4">
            <a:extLst>
              <a:ext uri="{FF2B5EF4-FFF2-40B4-BE49-F238E27FC236}">
                <a16:creationId xmlns:a16="http://schemas.microsoft.com/office/drawing/2014/main" id="{142B7CAA-114C-3A93-8E7E-41B78329D3C7}"/>
              </a:ext>
            </a:extLst>
          </p:cNvPr>
          <p:cNvSpPr/>
          <p:nvPr/>
        </p:nvSpPr>
        <p:spPr>
          <a:xfrm>
            <a:off x="10342879" y="-200"/>
            <a:ext cx="1849087" cy="6858200"/>
          </a:xfrm>
          <a:prstGeom prst="rect">
            <a:avLst/>
          </a:prstGeom>
          <a:solidFill>
            <a:srgbClr val="B4221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/>
          </a:p>
        </p:txBody>
      </p:sp>
      <p:sp>
        <p:nvSpPr>
          <p:cNvPr id="4" name="Espaço Reservado para Texto 2">
            <a:extLst>
              <a:ext uri="{FF2B5EF4-FFF2-40B4-BE49-F238E27FC236}">
                <a16:creationId xmlns:a16="http://schemas.microsoft.com/office/drawing/2014/main" id="{FE41D584-B12A-1EED-BAC0-00A78430957B}"/>
              </a:ext>
            </a:extLst>
          </p:cNvPr>
          <p:cNvSpPr txBox="1">
            <a:spLocks/>
          </p:cNvSpPr>
          <p:nvPr/>
        </p:nvSpPr>
        <p:spPr>
          <a:xfrm>
            <a:off x="1072493" y="2590234"/>
            <a:ext cx="8650208" cy="1265238"/>
          </a:xfrm>
          <a:prstGeom prst="rect">
            <a:avLst/>
          </a:prstGeom>
        </p:spPr>
        <p:txBody>
          <a:bodyPr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pt-BR" sz="4000" dirty="0">
                <a:latin typeface="Manrope SemiBold" panose="020B0604020202020204" charset="0"/>
              </a:rPr>
              <a:t>Obstáculos na Implementação</a:t>
            </a:r>
          </a:p>
        </p:txBody>
      </p:sp>
      <p:grpSp>
        <p:nvGrpSpPr>
          <p:cNvPr id="5" name="Google Shape;196;p17">
            <a:extLst>
              <a:ext uri="{FF2B5EF4-FFF2-40B4-BE49-F238E27FC236}">
                <a16:creationId xmlns:a16="http://schemas.microsoft.com/office/drawing/2014/main" id="{E472168B-41A1-2D2E-B20B-65A0C31E0603}"/>
              </a:ext>
            </a:extLst>
          </p:cNvPr>
          <p:cNvGrpSpPr>
            <a:grpSpLocks noChangeAspect="1"/>
          </p:cNvGrpSpPr>
          <p:nvPr/>
        </p:nvGrpSpPr>
        <p:grpSpPr>
          <a:xfrm>
            <a:off x="365787" y="360800"/>
            <a:ext cx="3931893" cy="953732"/>
            <a:chOff x="2017650" y="1899025"/>
            <a:chExt cx="3664100" cy="888775"/>
          </a:xfrm>
        </p:grpSpPr>
        <p:sp>
          <p:nvSpPr>
            <p:cNvPr id="18" name="Google Shape;197;p17">
              <a:extLst>
                <a:ext uri="{FF2B5EF4-FFF2-40B4-BE49-F238E27FC236}">
                  <a16:creationId xmlns:a16="http://schemas.microsoft.com/office/drawing/2014/main" id="{5BE26138-17EA-2C8E-AB76-0032D592ED10}"/>
                </a:ext>
              </a:extLst>
            </p:cNvPr>
            <p:cNvSpPr/>
            <p:nvPr/>
          </p:nvSpPr>
          <p:spPr>
            <a:xfrm>
              <a:off x="2405250" y="1899025"/>
              <a:ext cx="337250" cy="484875"/>
            </a:xfrm>
            <a:custGeom>
              <a:avLst/>
              <a:gdLst/>
              <a:ahLst/>
              <a:cxnLst/>
              <a:rect l="l" t="t" r="r" b="b"/>
              <a:pathLst>
                <a:path w="13490" h="19395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48"/>
                  </a:lnTo>
                  <a:lnTo>
                    <a:pt x="3989" y="13792"/>
                  </a:lnTo>
                  <a:cubicBezTo>
                    <a:pt x="2900" y="12695"/>
                    <a:pt x="2294" y="11241"/>
                    <a:pt x="2294" y="9698"/>
                  </a:cubicBezTo>
                  <a:cubicBezTo>
                    <a:pt x="2294" y="8154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698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395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19" name="Google Shape;198;p17">
              <a:extLst>
                <a:ext uri="{FF2B5EF4-FFF2-40B4-BE49-F238E27FC236}">
                  <a16:creationId xmlns:a16="http://schemas.microsoft.com/office/drawing/2014/main" id="{CEC868EC-8D59-B70A-F73B-1C8F448AEE2C}"/>
                </a:ext>
              </a:extLst>
            </p:cNvPr>
            <p:cNvSpPr/>
            <p:nvPr/>
          </p:nvSpPr>
          <p:spPr>
            <a:xfrm>
              <a:off x="2017650" y="2314750"/>
              <a:ext cx="1093075" cy="57325"/>
            </a:xfrm>
            <a:custGeom>
              <a:avLst/>
              <a:gdLst/>
              <a:ahLst/>
              <a:cxnLst/>
              <a:rect l="l" t="t" r="r" b="b"/>
              <a:pathLst>
                <a:path w="43723" h="2293" extrusionOk="0">
                  <a:moveTo>
                    <a:pt x="0" y="0"/>
                  </a:moveTo>
                  <a:lnTo>
                    <a:pt x="0" y="2293"/>
                  </a:lnTo>
                  <a:lnTo>
                    <a:pt x="43722" y="2293"/>
                  </a:lnTo>
                  <a:lnTo>
                    <a:pt x="43722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0" name="Google Shape;199;p17">
              <a:extLst>
                <a:ext uri="{FF2B5EF4-FFF2-40B4-BE49-F238E27FC236}">
                  <a16:creationId xmlns:a16="http://schemas.microsoft.com/office/drawing/2014/main" id="{039EB2B9-FFFA-D57D-B35A-588A87BD2089}"/>
                </a:ext>
              </a:extLst>
            </p:cNvPr>
            <p:cNvSpPr/>
            <p:nvPr/>
          </p:nvSpPr>
          <p:spPr>
            <a:xfrm>
              <a:off x="2405250" y="2302700"/>
              <a:ext cx="337250" cy="485100"/>
            </a:xfrm>
            <a:custGeom>
              <a:avLst/>
              <a:gdLst/>
              <a:ahLst/>
              <a:cxnLst/>
              <a:rect l="l" t="t" r="r" b="b"/>
              <a:pathLst>
                <a:path w="13490" h="19404" extrusionOk="0">
                  <a:moveTo>
                    <a:pt x="6353" y="3248"/>
                  </a:moveTo>
                  <a:lnTo>
                    <a:pt x="8717" y="5612"/>
                  </a:lnTo>
                  <a:cubicBezTo>
                    <a:pt x="10965" y="7869"/>
                    <a:pt x="10965" y="11535"/>
                    <a:pt x="8717" y="13792"/>
                  </a:cubicBezTo>
                  <a:lnTo>
                    <a:pt x="6353" y="16156"/>
                  </a:lnTo>
                  <a:lnTo>
                    <a:pt x="3989" y="13792"/>
                  </a:lnTo>
                  <a:cubicBezTo>
                    <a:pt x="2900" y="12695"/>
                    <a:pt x="2294" y="11250"/>
                    <a:pt x="2294" y="9707"/>
                  </a:cubicBezTo>
                  <a:cubicBezTo>
                    <a:pt x="2294" y="8163"/>
                    <a:pt x="2900" y="6709"/>
                    <a:pt x="3989" y="5612"/>
                  </a:cubicBezTo>
                  <a:lnTo>
                    <a:pt x="6353" y="3248"/>
                  </a:lnTo>
                  <a:close/>
                  <a:moveTo>
                    <a:pt x="6353" y="1"/>
                  </a:moveTo>
                  <a:lnTo>
                    <a:pt x="2365" y="3988"/>
                  </a:lnTo>
                  <a:cubicBezTo>
                    <a:pt x="839" y="5514"/>
                    <a:pt x="1" y="7548"/>
                    <a:pt x="1" y="9707"/>
                  </a:cubicBezTo>
                  <a:cubicBezTo>
                    <a:pt x="1" y="11857"/>
                    <a:pt x="839" y="13891"/>
                    <a:pt x="2365" y="15416"/>
                  </a:cubicBezTo>
                  <a:lnTo>
                    <a:pt x="6353" y="19404"/>
                  </a:lnTo>
                  <a:lnTo>
                    <a:pt x="10340" y="15416"/>
                  </a:lnTo>
                  <a:cubicBezTo>
                    <a:pt x="13489" y="12267"/>
                    <a:pt x="13489" y="7137"/>
                    <a:pt x="10340" y="3988"/>
                  </a:cubicBezTo>
                  <a:lnTo>
                    <a:pt x="6353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1" name="Google Shape;200;p17">
              <a:extLst>
                <a:ext uri="{FF2B5EF4-FFF2-40B4-BE49-F238E27FC236}">
                  <a16:creationId xmlns:a16="http://schemas.microsoft.com/office/drawing/2014/main" id="{7A9C0ED1-0A6D-681B-BD6C-D36E402D07B2}"/>
                </a:ext>
              </a:extLst>
            </p:cNvPr>
            <p:cNvSpPr/>
            <p:nvPr/>
          </p:nvSpPr>
          <p:spPr>
            <a:xfrm>
              <a:off x="2119775" y="2184500"/>
              <a:ext cx="888575" cy="317825"/>
            </a:xfrm>
            <a:custGeom>
              <a:avLst/>
              <a:gdLst/>
              <a:ahLst/>
              <a:cxnLst/>
              <a:rect l="l" t="t" r="r" b="b"/>
              <a:pathLst>
                <a:path w="35543" h="12713" extrusionOk="0">
                  <a:moveTo>
                    <a:pt x="9698" y="2302"/>
                  </a:moveTo>
                  <a:cubicBezTo>
                    <a:pt x="11241" y="2302"/>
                    <a:pt x="12696" y="2900"/>
                    <a:pt x="13784" y="3997"/>
                  </a:cubicBezTo>
                  <a:lnTo>
                    <a:pt x="16148" y="6352"/>
                  </a:lnTo>
                  <a:lnTo>
                    <a:pt x="13784" y="8716"/>
                  </a:lnTo>
                  <a:cubicBezTo>
                    <a:pt x="12696" y="9813"/>
                    <a:pt x="11241" y="10411"/>
                    <a:pt x="9698" y="10411"/>
                  </a:cubicBezTo>
                  <a:cubicBezTo>
                    <a:pt x="8155" y="10411"/>
                    <a:pt x="6701" y="9813"/>
                    <a:pt x="5612" y="8716"/>
                  </a:cubicBezTo>
                  <a:lnTo>
                    <a:pt x="3248" y="6352"/>
                  </a:lnTo>
                  <a:lnTo>
                    <a:pt x="5612" y="3997"/>
                  </a:lnTo>
                  <a:cubicBezTo>
                    <a:pt x="6701" y="2900"/>
                    <a:pt x="8155" y="2302"/>
                    <a:pt x="9698" y="2302"/>
                  </a:cubicBezTo>
                  <a:close/>
                  <a:moveTo>
                    <a:pt x="25845" y="2302"/>
                  </a:moveTo>
                  <a:cubicBezTo>
                    <a:pt x="27388" y="2302"/>
                    <a:pt x="28843" y="2900"/>
                    <a:pt x="29931" y="3997"/>
                  </a:cubicBezTo>
                  <a:lnTo>
                    <a:pt x="32295" y="6352"/>
                  </a:lnTo>
                  <a:lnTo>
                    <a:pt x="29931" y="8716"/>
                  </a:lnTo>
                  <a:cubicBezTo>
                    <a:pt x="28843" y="9813"/>
                    <a:pt x="27388" y="10411"/>
                    <a:pt x="25845" y="10411"/>
                  </a:cubicBezTo>
                  <a:cubicBezTo>
                    <a:pt x="24302" y="10411"/>
                    <a:pt x="22848" y="9813"/>
                    <a:pt x="21759" y="8716"/>
                  </a:cubicBezTo>
                  <a:lnTo>
                    <a:pt x="19395" y="6352"/>
                  </a:lnTo>
                  <a:lnTo>
                    <a:pt x="21759" y="3997"/>
                  </a:lnTo>
                  <a:cubicBezTo>
                    <a:pt x="22848" y="2900"/>
                    <a:pt x="24302" y="2302"/>
                    <a:pt x="25845" y="2302"/>
                  </a:cubicBezTo>
                  <a:close/>
                  <a:moveTo>
                    <a:pt x="9698" y="0"/>
                  </a:moveTo>
                  <a:cubicBezTo>
                    <a:pt x="7539" y="0"/>
                    <a:pt x="5514" y="848"/>
                    <a:pt x="3989" y="2373"/>
                  </a:cubicBezTo>
                  <a:lnTo>
                    <a:pt x="1" y="6352"/>
                  </a:lnTo>
                  <a:lnTo>
                    <a:pt x="3989" y="10340"/>
                  </a:lnTo>
                  <a:cubicBezTo>
                    <a:pt x="5514" y="11865"/>
                    <a:pt x="7539" y="12713"/>
                    <a:pt x="9698" y="12713"/>
                  </a:cubicBezTo>
                  <a:cubicBezTo>
                    <a:pt x="11857" y="12713"/>
                    <a:pt x="13882" y="11865"/>
                    <a:pt x="15408" y="10340"/>
                  </a:cubicBezTo>
                  <a:lnTo>
                    <a:pt x="17772" y="7976"/>
                  </a:lnTo>
                  <a:lnTo>
                    <a:pt x="20136" y="10340"/>
                  </a:lnTo>
                  <a:cubicBezTo>
                    <a:pt x="21661" y="11865"/>
                    <a:pt x="23686" y="12713"/>
                    <a:pt x="25845" y="12713"/>
                  </a:cubicBezTo>
                  <a:cubicBezTo>
                    <a:pt x="28004" y="12713"/>
                    <a:pt x="30029" y="11865"/>
                    <a:pt x="31555" y="10340"/>
                  </a:cubicBezTo>
                  <a:lnTo>
                    <a:pt x="35542" y="6352"/>
                  </a:lnTo>
                  <a:lnTo>
                    <a:pt x="31555" y="2373"/>
                  </a:lnTo>
                  <a:cubicBezTo>
                    <a:pt x="30029" y="848"/>
                    <a:pt x="28004" y="0"/>
                    <a:pt x="25845" y="0"/>
                  </a:cubicBezTo>
                  <a:cubicBezTo>
                    <a:pt x="23686" y="0"/>
                    <a:pt x="21661" y="848"/>
                    <a:pt x="20136" y="2373"/>
                  </a:cubicBezTo>
                  <a:lnTo>
                    <a:pt x="17772" y="4729"/>
                  </a:lnTo>
                  <a:lnTo>
                    <a:pt x="15408" y="2373"/>
                  </a:lnTo>
                  <a:cubicBezTo>
                    <a:pt x="13882" y="848"/>
                    <a:pt x="11857" y="0"/>
                    <a:pt x="9698" y="0"/>
                  </a:cubicBez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2" name="Google Shape;201;p17">
              <a:extLst>
                <a:ext uri="{FF2B5EF4-FFF2-40B4-BE49-F238E27FC236}">
                  <a16:creationId xmlns:a16="http://schemas.microsoft.com/office/drawing/2014/main" id="{27E6746F-862F-9C90-1C45-238DDD00ABF4}"/>
                </a:ext>
              </a:extLst>
            </p:cNvPr>
            <p:cNvSpPr/>
            <p:nvPr/>
          </p:nvSpPr>
          <p:spPr>
            <a:xfrm>
              <a:off x="2394775" y="2314750"/>
              <a:ext cx="364000" cy="57325"/>
            </a:xfrm>
            <a:custGeom>
              <a:avLst/>
              <a:gdLst/>
              <a:ahLst/>
              <a:cxnLst/>
              <a:rect l="l" t="t" r="r" b="b"/>
              <a:pathLst>
                <a:path w="14560" h="2293" extrusionOk="0">
                  <a:moveTo>
                    <a:pt x="1" y="0"/>
                  </a:moveTo>
                  <a:lnTo>
                    <a:pt x="1" y="2293"/>
                  </a:lnTo>
                  <a:lnTo>
                    <a:pt x="14560" y="2293"/>
                  </a:lnTo>
                  <a:lnTo>
                    <a:pt x="14560" y="0"/>
                  </a:lnTo>
                  <a:close/>
                </a:path>
              </a:pathLst>
            </a:custGeom>
            <a:solidFill>
              <a:srgbClr val="D21C07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3" name="Google Shape;202;p17">
              <a:extLst>
                <a:ext uri="{FF2B5EF4-FFF2-40B4-BE49-F238E27FC236}">
                  <a16:creationId xmlns:a16="http://schemas.microsoft.com/office/drawing/2014/main" id="{E994E4C0-BE7F-FC40-0BFD-C11F836F186D}"/>
                </a:ext>
              </a:extLst>
            </p:cNvPr>
            <p:cNvSpPr/>
            <p:nvPr/>
          </p:nvSpPr>
          <p:spPr>
            <a:xfrm>
              <a:off x="3661775" y="2120925"/>
              <a:ext cx="399475" cy="443625"/>
            </a:xfrm>
            <a:custGeom>
              <a:avLst/>
              <a:gdLst/>
              <a:ahLst/>
              <a:cxnLst/>
              <a:rect l="l" t="t" r="r" b="b"/>
              <a:pathLst>
                <a:path w="15979" h="17745" extrusionOk="0">
                  <a:moveTo>
                    <a:pt x="1" y="1"/>
                  </a:moveTo>
                  <a:lnTo>
                    <a:pt x="1" y="2035"/>
                  </a:lnTo>
                  <a:cubicBezTo>
                    <a:pt x="28" y="3864"/>
                    <a:pt x="447" y="5452"/>
                    <a:pt x="1277" y="6745"/>
                  </a:cubicBezTo>
                  <a:cubicBezTo>
                    <a:pt x="1776" y="7539"/>
                    <a:pt x="2392" y="8190"/>
                    <a:pt x="3132" y="8717"/>
                  </a:cubicBezTo>
                  <a:cubicBezTo>
                    <a:pt x="2392" y="9243"/>
                    <a:pt x="1767" y="9912"/>
                    <a:pt x="1259" y="10706"/>
                  </a:cubicBezTo>
                  <a:cubicBezTo>
                    <a:pt x="429" y="12026"/>
                    <a:pt x="1" y="13623"/>
                    <a:pt x="1" y="15452"/>
                  </a:cubicBezTo>
                  <a:lnTo>
                    <a:pt x="1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3" y="12615"/>
                    <a:pt x="4774" y="11696"/>
                  </a:cubicBezTo>
                  <a:cubicBezTo>
                    <a:pt x="5559" y="10804"/>
                    <a:pt x="6611" y="10367"/>
                    <a:pt x="7976" y="10367"/>
                  </a:cubicBezTo>
                  <a:cubicBezTo>
                    <a:pt x="9350" y="10367"/>
                    <a:pt x="10394" y="10804"/>
                    <a:pt x="11179" y="11696"/>
                  </a:cubicBezTo>
                  <a:cubicBezTo>
                    <a:pt x="12000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9" y="17745"/>
                  </a:lnTo>
                  <a:lnTo>
                    <a:pt x="15979" y="15452"/>
                  </a:lnTo>
                  <a:cubicBezTo>
                    <a:pt x="15979" y="13623"/>
                    <a:pt x="15559" y="12026"/>
                    <a:pt x="14721" y="10706"/>
                  </a:cubicBezTo>
                  <a:cubicBezTo>
                    <a:pt x="14221" y="9912"/>
                    <a:pt x="13588" y="9243"/>
                    <a:pt x="12838" y="8717"/>
                  </a:cubicBezTo>
                  <a:cubicBezTo>
                    <a:pt x="13588" y="8190"/>
                    <a:pt x="14212" y="7539"/>
                    <a:pt x="14712" y="6745"/>
                  </a:cubicBezTo>
                  <a:cubicBezTo>
                    <a:pt x="15533" y="5452"/>
                    <a:pt x="15961" y="3864"/>
                    <a:pt x="15979" y="2026"/>
                  </a:cubicBezTo>
                  <a:lnTo>
                    <a:pt x="15979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2000" y="4827"/>
                    <a:pt x="11179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6" y="6629"/>
                    <a:pt x="4792" y="5755"/>
                  </a:cubicBezTo>
                  <a:cubicBezTo>
                    <a:pt x="3980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4" name="Google Shape;203;p17">
              <a:extLst>
                <a:ext uri="{FF2B5EF4-FFF2-40B4-BE49-F238E27FC236}">
                  <a16:creationId xmlns:a16="http://schemas.microsoft.com/office/drawing/2014/main" id="{F606E3AD-CD1D-0A15-BF92-77F4392F4382}"/>
                </a:ext>
              </a:extLst>
            </p:cNvPr>
            <p:cNvSpPr/>
            <p:nvPr/>
          </p:nvSpPr>
          <p:spPr>
            <a:xfrm>
              <a:off x="4121225" y="2120925"/>
              <a:ext cx="399450" cy="443625"/>
            </a:xfrm>
            <a:custGeom>
              <a:avLst/>
              <a:gdLst/>
              <a:ahLst/>
              <a:cxnLst/>
              <a:rect l="l" t="t" r="r" b="b"/>
              <a:pathLst>
                <a:path w="15978" h="17745" extrusionOk="0">
                  <a:moveTo>
                    <a:pt x="0" y="1"/>
                  </a:moveTo>
                  <a:lnTo>
                    <a:pt x="0" y="2035"/>
                  </a:lnTo>
                  <a:cubicBezTo>
                    <a:pt x="27" y="3864"/>
                    <a:pt x="446" y="5452"/>
                    <a:pt x="1276" y="6745"/>
                  </a:cubicBezTo>
                  <a:cubicBezTo>
                    <a:pt x="1776" y="7539"/>
                    <a:pt x="2391" y="8190"/>
                    <a:pt x="3132" y="8717"/>
                  </a:cubicBezTo>
                  <a:cubicBezTo>
                    <a:pt x="2391" y="9243"/>
                    <a:pt x="1767" y="9912"/>
                    <a:pt x="1258" y="10706"/>
                  </a:cubicBezTo>
                  <a:cubicBezTo>
                    <a:pt x="429" y="12026"/>
                    <a:pt x="0" y="13623"/>
                    <a:pt x="0" y="15452"/>
                  </a:cubicBezTo>
                  <a:lnTo>
                    <a:pt x="0" y="17745"/>
                  </a:lnTo>
                  <a:lnTo>
                    <a:pt x="3560" y="17745"/>
                  </a:lnTo>
                  <a:lnTo>
                    <a:pt x="3560" y="15452"/>
                  </a:lnTo>
                  <a:cubicBezTo>
                    <a:pt x="3560" y="13846"/>
                    <a:pt x="3952" y="12615"/>
                    <a:pt x="4773" y="11696"/>
                  </a:cubicBezTo>
                  <a:cubicBezTo>
                    <a:pt x="5558" y="10804"/>
                    <a:pt x="6611" y="10367"/>
                    <a:pt x="7976" y="10367"/>
                  </a:cubicBezTo>
                  <a:cubicBezTo>
                    <a:pt x="9350" y="10367"/>
                    <a:pt x="10393" y="10804"/>
                    <a:pt x="11178" y="11696"/>
                  </a:cubicBezTo>
                  <a:cubicBezTo>
                    <a:pt x="11999" y="12615"/>
                    <a:pt x="12401" y="13846"/>
                    <a:pt x="12401" y="15452"/>
                  </a:cubicBezTo>
                  <a:lnTo>
                    <a:pt x="12401" y="17745"/>
                  </a:lnTo>
                  <a:lnTo>
                    <a:pt x="15978" y="17745"/>
                  </a:lnTo>
                  <a:lnTo>
                    <a:pt x="15978" y="15452"/>
                  </a:lnTo>
                  <a:cubicBezTo>
                    <a:pt x="15978" y="13623"/>
                    <a:pt x="15559" y="12026"/>
                    <a:pt x="14720" y="10706"/>
                  </a:cubicBezTo>
                  <a:cubicBezTo>
                    <a:pt x="14220" y="9912"/>
                    <a:pt x="13587" y="9243"/>
                    <a:pt x="12838" y="8717"/>
                  </a:cubicBezTo>
                  <a:cubicBezTo>
                    <a:pt x="13587" y="8190"/>
                    <a:pt x="14212" y="7539"/>
                    <a:pt x="14711" y="6745"/>
                  </a:cubicBezTo>
                  <a:cubicBezTo>
                    <a:pt x="15532" y="5452"/>
                    <a:pt x="15960" y="3864"/>
                    <a:pt x="15978" y="2026"/>
                  </a:cubicBezTo>
                  <a:lnTo>
                    <a:pt x="15978" y="1"/>
                  </a:lnTo>
                  <a:lnTo>
                    <a:pt x="12401" y="1"/>
                  </a:lnTo>
                  <a:lnTo>
                    <a:pt x="12401" y="2026"/>
                  </a:lnTo>
                  <a:cubicBezTo>
                    <a:pt x="12401" y="3614"/>
                    <a:pt x="11999" y="4827"/>
                    <a:pt x="11178" y="5746"/>
                  </a:cubicBezTo>
                  <a:cubicBezTo>
                    <a:pt x="10376" y="6629"/>
                    <a:pt x="9332" y="7057"/>
                    <a:pt x="7976" y="7057"/>
                  </a:cubicBezTo>
                  <a:cubicBezTo>
                    <a:pt x="6620" y="7057"/>
                    <a:pt x="5585" y="6629"/>
                    <a:pt x="4791" y="5755"/>
                  </a:cubicBezTo>
                  <a:cubicBezTo>
                    <a:pt x="3979" y="4854"/>
                    <a:pt x="3569" y="3623"/>
                    <a:pt x="3560" y="2026"/>
                  </a:cubicBezTo>
                  <a:lnTo>
                    <a:pt x="3560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5" name="Google Shape;204;p17">
              <a:extLst>
                <a:ext uri="{FF2B5EF4-FFF2-40B4-BE49-F238E27FC236}">
                  <a16:creationId xmlns:a16="http://schemas.microsoft.com/office/drawing/2014/main" id="{4C9152DE-BA76-F3C8-DA0A-74A9239FD0C5}"/>
                </a:ext>
              </a:extLst>
            </p:cNvPr>
            <p:cNvSpPr/>
            <p:nvPr/>
          </p:nvSpPr>
          <p:spPr>
            <a:xfrm>
              <a:off x="4919200" y="2120925"/>
              <a:ext cx="406175" cy="443625"/>
            </a:xfrm>
            <a:custGeom>
              <a:avLst/>
              <a:gdLst/>
              <a:ahLst/>
              <a:cxnLst/>
              <a:rect l="l" t="t" r="r" b="b"/>
              <a:pathLst>
                <a:path w="16247" h="17745" extrusionOk="0">
                  <a:moveTo>
                    <a:pt x="1" y="1"/>
                  </a:moveTo>
                  <a:lnTo>
                    <a:pt x="1" y="3266"/>
                  </a:lnTo>
                  <a:lnTo>
                    <a:pt x="6397" y="3266"/>
                  </a:lnTo>
                  <a:lnTo>
                    <a:pt x="6397" y="17745"/>
                  </a:lnTo>
                  <a:lnTo>
                    <a:pt x="9850" y="17745"/>
                  </a:lnTo>
                  <a:lnTo>
                    <a:pt x="9850" y="3266"/>
                  </a:lnTo>
                  <a:lnTo>
                    <a:pt x="16246" y="3266"/>
                  </a:lnTo>
                  <a:lnTo>
                    <a:pt x="16246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6" name="Google Shape;205;p17">
              <a:extLst>
                <a:ext uri="{FF2B5EF4-FFF2-40B4-BE49-F238E27FC236}">
                  <a16:creationId xmlns:a16="http://schemas.microsoft.com/office/drawing/2014/main" id="{14215855-F8CF-DB0A-A440-4CFA8E68D9B6}"/>
                </a:ext>
              </a:extLst>
            </p:cNvPr>
            <p:cNvSpPr/>
            <p:nvPr/>
          </p:nvSpPr>
          <p:spPr>
            <a:xfrm>
              <a:off x="3269925" y="2120925"/>
              <a:ext cx="331900" cy="443625"/>
            </a:xfrm>
            <a:custGeom>
              <a:avLst/>
              <a:gdLst/>
              <a:ahLst/>
              <a:cxnLst/>
              <a:rect l="l" t="t" r="r" b="b"/>
              <a:pathLst>
                <a:path w="13276" h="17745" extrusionOk="0">
                  <a:moveTo>
                    <a:pt x="1" y="1"/>
                  </a:moveTo>
                  <a:lnTo>
                    <a:pt x="1" y="17745"/>
                  </a:lnTo>
                  <a:lnTo>
                    <a:pt x="13097" y="17745"/>
                  </a:lnTo>
                  <a:lnTo>
                    <a:pt x="13097" y="14480"/>
                  </a:lnTo>
                  <a:lnTo>
                    <a:pt x="3444" y="14480"/>
                  </a:lnTo>
                  <a:lnTo>
                    <a:pt x="3444" y="10296"/>
                  </a:lnTo>
                  <a:lnTo>
                    <a:pt x="9421" y="10296"/>
                  </a:lnTo>
                  <a:lnTo>
                    <a:pt x="9421" y="7031"/>
                  </a:lnTo>
                  <a:lnTo>
                    <a:pt x="3444" y="7031"/>
                  </a:lnTo>
                  <a:lnTo>
                    <a:pt x="3444" y="3266"/>
                  </a:lnTo>
                  <a:lnTo>
                    <a:pt x="13275" y="3266"/>
                  </a:lnTo>
                  <a:lnTo>
                    <a:pt x="13275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7" name="Google Shape;206;p17">
              <a:extLst>
                <a:ext uri="{FF2B5EF4-FFF2-40B4-BE49-F238E27FC236}">
                  <a16:creationId xmlns:a16="http://schemas.microsoft.com/office/drawing/2014/main" id="{F6B47DF7-0E80-8E23-69CA-6E1EAFC0837C}"/>
                </a:ext>
              </a:extLst>
            </p:cNvPr>
            <p:cNvSpPr/>
            <p:nvPr/>
          </p:nvSpPr>
          <p:spPr>
            <a:xfrm>
              <a:off x="4561250" y="2120925"/>
              <a:ext cx="436050" cy="443625"/>
            </a:xfrm>
            <a:custGeom>
              <a:avLst/>
              <a:gdLst/>
              <a:ahLst/>
              <a:cxnLst/>
              <a:rect l="l" t="t" r="r" b="b"/>
              <a:pathLst>
                <a:path w="17442" h="17745" extrusionOk="0">
                  <a:moveTo>
                    <a:pt x="8734" y="5023"/>
                  </a:moveTo>
                  <a:lnTo>
                    <a:pt x="10893" y="10510"/>
                  </a:lnTo>
                  <a:lnTo>
                    <a:pt x="6584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1" y="17745"/>
                  </a:lnTo>
                  <a:lnTo>
                    <a:pt x="3738" y="17745"/>
                  </a:lnTo>
                  <a:lnTo>
                    <a:pt x="530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  <p:sp>
          <p:nvSpPr>
            <p:cNvPr id="28" name="Google Shape;207;p17">
              <a:extLst>
                <a:ext uri="{FF2B5EF4-FFF2-40B4-BE49-F238E27FC236}">
                  <a16:creationId xmlns:a16="http://schemas.microsoft.com/office/drawing/2014/main" id="{1BD76C03-065A-4ABD-B649-33976B1428F3}"/>
                </a:ext>
              </a:extLst>
            </p:cNvPr>
            <p:cNvSpPr/>
            <p:nvPr/>
          </p:nvSpPr>
          <p:spPr>
            <a:xfrm>
              <a:off x="5245725" y="2120925"/>
              <a:ext cx="436025" cy="443625"/>
            </a:xfrm>
            <a:custGeom>
              <a:avLst/>
              <a:gdLst/>
              <a:ahLst/>
              <a:cxnLst/>
              <a:rect l="l" t="t" r="r" b="b"/>
              <a:pathLst>
                <a:path w="17441" h="17745" extrusionOk="0">
                  <a:moveTo>
                    <a:pt x="8734" y="5023"/>
                  </a:moveTo>
                  <a:lnTo>
                    <a:pt x="10884" y="10510"/>
                  </a:lnTo>
                  <a:lnTo>
                    <a:pt x="6575" y="10510"/>
                  </a:lnTo>
                  <a:lnTo>
                    <a:pt x="8734" y="5023"/>
                  </a:lnTo>
                  <a:close/>
                  <a:moveTo>
                    <a:pt x="7155" y="1"/>
                  </a:moveTo>
                  <a:lnTo>
                    <a:pt x="0" y="17745"/>
                  </a:lnTo>
                  <a:lnTo>
                    <a:pt x="3729" y="17745"/>
                  </a:lnTo>
                  <a:lnTo>
                    <a:pt x="5290" y="13766"/>
                  </a:lnTo>
                  <a:lnTo>
                    <a:pt x="12169" y="13766"/>
                  </a:lnTo>
                  <a:lnTo>
                    <a:pt x="13730" y="17745"/>
                  </a:lnTo>
                  <a:lnTo>
                    <a:pt x="17441" y="17745"/>
                  </a:lnTo>
                  <a:lnTo>
                    <a:pt x="10224" y="1"/>
                  </a:lnTo>
                  <a:close/>
                </a:path>
              </a:pathLst>
            </a:custGeom>
            <a:solidFill>
              <a:srgbClr val="09182B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endParaRPr sz="1867" dirty="0"/>
            </a:p>
          </p:txBody>
        </p:sp>
      </p:grpSp>
      <p:sp>
        <p:nvSpPr>
          <p:cNvPr id="29" name="Google Shape;47;p4">
            <a:extLst>
              <a:ext uri="{FF2B5EF4-FFF2-40B4-BE49-F238E27FC236}">
                <a16:creationId xmlns:a16="http://schemas.microsoft.com/office/drawing/2014/main" id="{F116E586-333F-2C7F-0049-DFF3226979C6}"/>
              </a:ext>
            </a:extLst>
          </p:cNvPr>
          <p:cNvSpPr txBox="1">
            <a:spLocks/>
          </p:cNvSpPr>
          <p:nvPr/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A4B50BE-4D28-462B-B245-40B865A6997A}" type="slidenum">
              <a:rPr lang="pt-BR" smtClean="0"/>
              <a:pPr/>
              <a:t>12</a:t>
            </a:fld>
            <a:endParaRPr lang="pt-BR" dirty="0"/>
          </a:p>
        </p:txBody>
      </p:sp>
      <p:sp>
        <p:nvSpPr>
          <p:cNvPr id="31" name="Google Shape;50;p4">
            <a:extLst>
              <a:ext uri="{FF2B5EF4-FFF2-40B4-BE49-F238E27FC236}">
                <a16:creationId xmlns:a16="http://schemas.microsoft.com/office/drawing/2014/main" id="{AC387B1A-4D4A-EBB3-E8EC-A7ED70152EC8}"/>
              </a:ext>
            </a:extLst>
          </p:cNvPr>
          <p:cNvSpPr txBox="1"/>
          <p:nvPr/>
        </p:nvSpPr>
        <p:spPr>
          <a:xfrm>
            <a:off x="10233967" y="0"/>
            <a:ext cx="1958000" cy="36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dirty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Atitude Imediata. </a:t>
            </a:r>
            <a:endParaRPr sz="1200" dirty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dirty="0">
                <a:solidFill>
                  <a:schemeClr val="lt1"/>
                </a:solidFill>
                <a:latin typeface="Manrope"/>
                <a:ea typeface="Manrope"/>
                <a:cs typeface="Manrope"/>
                <a:sym typeface="Manrope"/>
              </a:rPr>
              <a:t>Resultados notáveis.</a:t>
            </a:r>
            <a:endParaRPr sz="1200" b="1" dirty="0">
              <a:solidFill>
                <a:schemeClr val="lt1"/>
              </a:solidFill>
              <a:latin typeface="Manrope"/>
              <a:ea typeface="Manrope"/>
              <a:cs typeface="Manrope"/>
              <a:sym typeface="Manrope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C1FC0EDA-4690-B181-4A9F-117203D2CEA0}"/>
              </a:ext>
            </a:extLst>
          </p:cNvPr>
          <p:cNvSpPr/>
          <p:nvPr/>
        </p:nvSpPr>
        <p:spPr>
          <a:xfrm>
            <a:off x="0" y="5691673"/>
            <a:ext cx="12192000" cy="1166327"/>
          </a:xfrm>
          <a:prstGeom prst="rect">
            <a:avLst/>
          </a:prstGeom>
          <a:solidFill>
            <a:srgbClr val="10172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5A02E4D-B038-4C9D-446C-F977C2B084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0700" y="5974835"/>
            <a:ext cx="4476933" cy="60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024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35A2BA-2954-FF69-D66C-D9C8B2443B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01D63F9D-8AB4-4BF6-E5CC-AAB98AA0B65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0F01E8AB-3FDA-8A9E-FC65-9FF06E40742D}"/>
              </a:ext>
            </a:extLst>
          </p:cNvPr>
          <p:cNvSpPr/>
          <p:nvPr/>
        </p:nvSpPr>
        <p:spPr>
          <a:xfrm>
            <a:off x="680720" y="1218386"/>
            <a:ext cx="3581400" cy="2160000"/>
          </a:xfrm>
          <a:prstGeom prst="rect">
            <a:avLst/>
          </a:prstGeom>
          <a:solidFill>
            <a:srgbClr val="AA0E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008A3C7F-900C-AED4-0463-387971AFFC2A}"/>
              </a:ext>
            </a:extLst>
          </p:cNvPr>
          <p:cNvSpPr/>
          <p:nvPr/>
        </p:nvSpPr>
        <p:spPr>
          <a:xfrm>
            <a:off x="4345940" y="1218386"/>
            <a:ext cx="3581400" cy="2160000"/>
          </a:xfrm>
          <a:prstGeom prst="rect">
            <a:avLst/>
          </a:prstGeom>
          <a:solidFill>
            <a:srgbClr val="AA0E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DC3048C2-DF83-7BA7-429A-0E3C13EF38DE}"/>
              </a:ext>
            </a:extLst>
          </p:cNvPr>
          <p:cNvSpPr/>
          <p:nvPr/>
        </p:nvSpPr>
        <p:spPr>
          <a:xfrm>
            <a:off x="8005470" y="1218386"/>
            <a:ext cx="3582000" cy="2160000"/>
          </a:xfrm>
          <a:prstGeom prst="rect">
            <a:avLst/>
          </a:prstGeom>
          <a:solidFill>
            <a:srgbClr val="AA0E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66C38357-73E6-20C8-6A37-0ED2FF7DB9B0}"/>
              </a:ext>
            </a:extLst>
          </p:cNvPr>
          <p:cNvSpPr txBox="1"/>
          <p:nvPr/>
        </p:nvSpPr>
        <p:spPr>
          <a:xfrm>
            <a:off x="1107440" y="1563124"/>
            <a:ext cx="2727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E1A6D867-7884-4A38-4550-474CA9E56172}"/>
              </a:ext>
            </a:extLst>
          </p:cNvPr>
          <p:cNvSpPr txBox="1"/>
          <p:nvPr/>
        </p:nvSpPr>
        <p:spPr>
          <a:xfrm>
            <a:off x="1031240" y="1563124"/>
            <a:ext cx="288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Barreiras Tecnológicas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</p:txBody>
      </p:sp>
      <p:sp>
        <p:nvSpPr>
          <p:cNvPr id="10" name="Google Shape;175;p6">
            <a:extLst>
              <a:ext uri="{FF2B5EF4-FFF2-40B4-BE49-F238E27FC236}">
                <a16:creationId xmlns:a16="http://schemas.microsoft.com/office/drawing/2014/main" id="{7F92975B-3335-F59C-27DB-7D581DA124C2}"/>
              </a:ext>
            </a:extLst>
          </p:cNvPr>
          <p:cNvSpPr/>
          <p:nvPr/>
        </p:nvSpPr>
        <p:spPr>
          <a:xfrm>
            <a:off x="381000" y="225336"/>
            <a:ext cx="1152525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Arial"/>
              <a:buNone/>
              <a:tabLst/>
              <a:defRPr/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Quattrocento Sans"/>
                <a:cs typeface="Quattrocento Sans"/>
                <a:sym typeface="Quattrocento Sans"/>
              </a:rPr>
              <a:t>Desafios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AA0E0E"/>
              </a:solidFill>
              <a:effectLst/>
              <a:uLnTx/>
              <a:uFillTx/>
              <a:latin typeface="Manrope"/>
              <a:cs typeface="Arial"/>
              <a:sym typeface="Quattrocento Sans"/>
            </a:endParaRP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7AC6897B-312D-EA5D-F601-335259BBACD1}"/>
              </a:ext>
            </a:extLst>
          </p:cNvPr>
          <p:cNvSpPr txBox="1"/>
          <p:nvPr/>
        </p:nvSpPr>
        <p:spPr>
          <a:xfrm>
            <a:off x="792993" y="2352428"/>
            <a:ext cx="3368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sym typeface="Arial"/>
              </a:rPr>
              <a:t>Falta de equipamentos e softwares;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dirty="0">
                <a:solidFill>
                  <a:srgbClr val="FFFFFF"/>
                </a:solidFill>
                <a:latin typeface="Manrope"/>
              </a:rPr>
              <a:t>Habilidades insuficientes na tecnologia.</a:t>
            </a:r>
            <a:endParaRPr kumimoji="0" lang="pt-BR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sym typeface="Arial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33BC3BB9-DF6B-CA60-FCC1-8FBF3B1290A7}"/>
              </a:ext>
            </a:extLst>
          </p:cNvPr>
          <p:cNvSpPr txBox="1"/>
          <p:nvPr/>
        </p:nvSpPr>
        <p:spPr>
          <a:xfrm>
            <a:off x="4452523" y="2352428"/>
            <a:ext cx="3368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sym typeface="Arial"/>
              </a:rPr>
              <a:t> Alto custo das ferramentas;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dirty="0">
                <a:solidFill>
                  <a:srgbClr val="FFFFFF"/>
                </a:solidFill>
                <a:latin typeface="Manrope"/>
              </a:rPr>
              <a:t>Alto custo de manutenção de tecnologias implementadas.</a:t>
            </a: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sym typeface="Arial"/>
              </a:rPr>
              <a:t> 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4E202A0E-397F-41C1-B570-7259ED7AE214}"/>
              </a:ext>
            </a:extLst>
          </p:cNvPr>
          <p:cNvSpPr txBox="1"/>
          <p:nvPr/>
        </p:nvSpPr>
        <p:spPr>
          <a:xfrm>
            <a:off x="4696460" y="1563124"/>
            <a:ext cx="288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Barreiras Financeiras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21AD4A03-02C4-2DD9-98CB-5D75440089C0}"/>
              </a:ext>
            </a:extLst>
          </p:cNvPr>
          <p:cNvSpPr txBox="1"/>
          <p:nvPr/>
        </p:nvSpPr>
        <p:spPr>
          <a:xfrm>
            <a:off x="8112054" y="2352428"/>
            <a:ext cx="3368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sym typeface="Arial"/>
              </a:rPr>
              <a:t>Baixa motivação da companhia para implementação de inovações;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dirty="0">
                <a:solidFill>
                  <a:srgbClr val="FFFFFF"/>
                </a:solidFill>
                <a:latin typeface="Manrope"/>
              </a:rPr>
              <a:t>Falta de apoio de gerência e operação.</a:t>
            </a:r>
            <a:endParaRPr kumimoji="0" lang="pt-BR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sym typeface="Arial"/>
            </a:endParaRP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EC42CE62-CB99-AEEC-B63A-BAFF4825352B}"/>
              </a:ext>
            </a:extLst>
          </p:cNvPr>
          <p:cNvSpPr txBox="1"/>
          <p:nvPr/>
        </p:nvSpPr>
        <p:spPr>
          <a:xfrm>
            <a:off x="8355991" y="1563124"/>
            <a:ext cx="288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Barreiras Organizacionais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</p:txBody>
      </p:sp>
      <p:sp>
        <p:nvSpPr>
          <p:cNvPr id="19" name="AutoShape 2">
            <a:extLst>
              <a:ext uri="{FF2B5EF4-FFF2-40B4-BE49-F238E27FC236}">
                <a16:creationId xmlns:a16="http://schemas.microsoft.com/office/drawing/2014/main" id="{5050F333-1A5E-253C-090B-CCF4F5BFE13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6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E7B57A2E-80FF-56A3-62E5-5B33CDDE7F43}"/>
              </a:ext>
            </a:extLst>
          </p:cNvPr>
          <p:cNvSpPr/>
          <p:nvPr/>
        </p:nvSpPr>
        <p:spPr>
          <a:xfrm>
            <a:off x="373070" y="41941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15"/>
            <a:endParaRPr lang="pt-BR" sz="1867">
              <a:solidFill>
                <a:srgbClr val="FFFFFF"/>
              </a:solidFill>
              <a:latin typeface="Manrope"/>
            </a:endParaRP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5395EBF-F36A-2BF7-712B-4A4576DE2B1B}"/>
              </a:ext>
            </a:extLst>
          </p:cNvPr>
          <p:cNvSpPr/>
          <p:nvPr/>
        </p:nvSpPr>
        <p:spPr>
          <a:xfrm>
            <a:off x="640080" y="3675027"/>
            <a:ext cx="3581400" cy="2160000"/>
          </a:xfrm>
          <a:prstGeom prst="rect">
            <a:avLst/>
          </a:prstGeom>
          <a:solidFill>
            <a:srgbClr val="AA0E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269E5BDB-377C-3163-6D03-F8DA1EEC49B7}"/>
              </a:ext>
            </a:extLst>
          </p:cNvPr>
          <p:cNvSpPr/>
          <p:nvPr/>
        </p:nvSpPr>
        <p:spPr>
          <a:xfrm>
            <a:off x="4305300" y="3675027"/>
            <a:ext cx="3581400" cy="2160000"/>
          </a:xfrm>
          <a:prstGeom prst="rect">
            <a:avLst/>
          </a:prstGeom>
          <a:solidFill>
            <a:srgbClr val="AA0E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C4DECFFB-8184-86C0-59AA-47C988BE67B3}"/>
              </a:ext>
            </a:extLst>
          </p:cNvPr>
          <p:cNvSpPr/>
          <p:nvPr/>
        </p:nvSpPr>
        <p:spPr>
          <a:xfrm>
            <a:off x="7964830" y="3675027"/>
            <a:ext cx="3582000" cy="2160000"/>
          </a:xfrm>
          <a:prstGeom prst="rect">
            <a:avLst/>
          </a:prstGeom>
          <a:solidFill>
            <a:srgbClr val="AA0E0E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DDA77087-AEBE-093F-7576-31B2EA5624A0}"/>
              </a:ext>
            </a:extLst>
          </p:cNvPr>
          <p:cNvSpPr txBox="1"/>
          <p:nvPr/>
        </p:nvSpPr>
        <p:spPr>
          <a:xfrm>
            <a:off x="1066800" y="3963320"/>
            <a:ext cx="2727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6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id="{0745F238-8CC6-4D28-9964-AB2386FB64B1}"/>
              </a:ext>
            </a:extLst>
          </p:cNvPr>
          <p:cNvSpPr txBox="1"/>
          <p:nvPr/>
        </p:nvSpPr>
        <p:spPr>
          <a:xfrm>
            <a:off x="990600" y="3963320"/>
            <a:ext cx="288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Barreiras Procedimentais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</p:txBody>
      </p:sp>
      <p:sp>
        <p:nvSpPr>
          <p:cNvPr id="22" name="CaixaDeTexto 21">
            <a:extLst>
              <a:ext uri="{FF2B5EF4-FFF2-40B4-BE49-F238E27FC236}">
                <a16:creationId xmlns:a16="http://schemas.microsoft.com/office/drawing/2014/main" id="{2BCED6B7-3752-1A98-B60A-54D573C04C7F}"/>
              </a:ext>
            </a:extLst>
          </p:cNvPr>
          <p:cNvSpPr txBox="1"/>
          <p:nvPr/>
        </p:nvSpPr>
        <p:spPr>
          <a:xfrm>
            <a:off x="752353" y="4788749"/>
            <a:ext cx="336823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sym typeface="Arial"/>
              </a:rPr>
              <a:t>Baixa disponibilidade de ferramentas digitais capazes de entregar inovação;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dirty="0">
                <a:solidFill>
                  <a:srgbClr val="FFFFFF"/>
                </a:solidFill>
                <a:latin typeface="Manrope"/>
              </a:rPr>
              <a:t>Processamento de dados lento.</a:t>
            </a:r>
            <a:endParaRPr kumimoji="0" lang="pt-BR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sym typeface="Arial"/>
            </a:endParaRP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03F3B4D3-6DEA-8C8A-EFED-2526C44F093E}"/>
              </a:ext>
            </a:extLst>
          </p:cNvPr>
          <p:cNvSpPr txBox="1"/>
          <p:nvPr/>
        </p:nvSpPr>
        <p:spPr>
          <a:xfrm>
            <a:off x="4411883" y="4788749"/>
            <a:ext cx="3368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sym typeface="Arial"/>
              </a:rPr>
              <a:t> Resistência a alterações;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dirty="0">
                <a:solidFill>
                  <a:srgbClr val="FFFFFF"/>
                </a:solidFill>
                <a:latin typeface="Manrope"/>
              </a:rPr>
              <a:t>Falta de confiança nas ferramentas de inovação;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sym typeface="Arial"/>
              </a:rPr>
              <a:t>Receio de desvalorização profissional. </a:t>
            </a:r>
          </a:p>
        </p:txBody>
      </p:sp>
      <p:sp>
        <p:nvSpPr>
          <p:cNvPr id="24" name="CaixaDeTexto 23">
            <a:extLst>
              <a:ext uri="{FF2B5EF4-FFF2-40B4-BE49-F238E27FC236}">
                <a16:creationId xmlns:a16="http://schemas.microsoft.com/office/drawing/2014/main" id="{4062403C-E766-91F7-5C48-F43AA7091D4A}"/>
              </a:ext>
            </a:extLst>
          </p:cNvPr>
          <p:cNvSpPr txBox="1"/>
          <p:nvPr/>
        </p:nvSpPr>
        <p:spPr>
          <a:xfrm>
            <a:off x="4655820" y="3963320"/>
            <a:ext cx="288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Barreiras Psicológicas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28148EBD-87CE-AE90-65FE-EBBD5B32E285}"/>
              </a:ext>
            </a:extLst>
          </p:cNvPr>
          <p:cNvSpPr txBox="1"/>
          <p:nvPr/>
        </p:nvSpPr>
        <p:spPr>
          <a:xfrm>
            <a:off x="8071414" y="4788749"/>
            <a:ext cx="33682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sym typeface="Arial"/>
              </a:rPr>
              <a:t>Códigos e regulamentos com baixa flexibilidade;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lang="pt-BR" dirty="0">
                <a:solidFill>
                  <a:srgbClr val="FFFFFF"/>
                </a:solidFill>
                <a:latin typeface="Manrope"/>
              </a:rPr>
              <a:t>Novas tecnologias por vezes requerem novas regras procedimentais</a:t>
            </a:r>
            <a:r>
              <a:rPr kumimoji="0" lang="pt-BR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sym typeface="Arial"/>
              </a:rPr>
              <a:t>.</a:t>
            </a:r>
          </a:p>
        </p:txBody>
      </p:sp>
      <p:sp>
        <p:nvSpPr>
          <p:cNvPr id="26" name="CaixaDeTexto 25">
            <a:extLst>
              <a:ext uri="{FF2B5EF4-FFF2-40B4-BE49-F238E27FC236}">
                <a16:creationId xmlns:a16="http://schemas.microsoft.com/office/drawing/2014/main" id="{18EF9646-3602-7A0B-6A2E-5E6E2BAA3E8B}"/>
              </a:ext>
            </a:extLst>
          </p:cNvPr>
          <p:cNvSpPr txBox="1"/>
          <p:nvPr/>
        </p:nvSpPr>
        <p:spPr>
          <a:xfrm>
            <a:off x="8315351" y="3963320"/>
            <a:ext cx="2880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pt-BR" sz="18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Manrope"/>
                <a:cs typeface="Arial"/>
                <a:sym typeface="Arial"/>
              </a:rPr>
              <a:t>Barreiras Governamentais</a:t>
            </a:r>
            <a:endParaRPr kumimoji="0" lang="pt-BR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8935259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F6FEEC-0A07-6A91-6F6F-6ECB71C0BF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>
            <a:extLst>
              <a:ext uri="{FF2B5EF4-FFF2-40B4-BE49-F238E27FC236}">
                <a16:creationId xmlns:a16="http://schemas.microsoft.com/office/drawing/2014/main" id="{5BF47A23-7CC9-E944-22AB-23DDA2342D1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lang="pt-BR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Manrope"/>
              <a:ea typeface="+mn-ea"/>
              <a:cs typeface="+mn-cs"/>
              <a:sym typeface="Arial"/>
            </a:endParaRPr>
          </a:p>
        </p:txBody>
      </p:sp>
      <p:sp>
        <p:nvSpPr>
          <p:cNvPr id="10" name="Google Shape;175;p6">
            <a:extLst>
              <a:ext uri="{FF2B5EF4-FFF2-40B4-BE49-F238E27FC236}">
                <a16:creationId xmlns:a16="http://schemas.microsoft.com/office/drawing/2014/main" id="{C9AC5A08-A89C-5706-5D26-CE55369814B4}"/>
              </a:ext>
            </a:extLst>
          </p:cNvPr>
          <p:cNvSpPr/>
          <p:nvPr/>
        </p:nvSpPr>
        <p:spPr>
          <a:xfrm>
            <a:off x="381000" y="225336"/>
            <a:ext cx="11525251" cy="553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25"/>
              <a:buFont typeface="Arial"/>
              <a:buNone/>
              <a:tabLst/>
              <a:defRPr/>
            </a:pPr>
            <a:r>
              <a:rPr kumimoji="0" lang="pt-BR" sz="3600" b="0" i="0" u="none" strike="noStrike" kern="0" cap="none" spc="0" normalizeH="0" baseline="0" noProof="0" dirty="0">
                <a:ln>
                  <a:noFill/>
                </a:ln>
                <a:solidFill>
                  <a:srgbClr val="09182B"/>
                </a:solidFill>
                <a:effectLst/>
                <a:uLnTx/>
                <a:uFillTx/>
                <a:latin typeface="Manrope"/>
                <a:ea typeface="Quattrocento Sans"/>
                <a:cs typeface="Quattrocento Sans"/>
                <a:sym typeface="Quattrocento Sans"/>
              </a:rPr>
              <a:t>Desafios</a:t>
            </a:r>
            <a:endParaRPr kumimoji="0" lang="pt-BR" sz="2800" b="0" i="0" u="none" strike="noStrike" kern="0" cap="none" spc="0" normalizeH="0" baseline="0" noProof="0" dirty="0">
              <a:ln>
                <a:noFill/>
              </a:ln>
              <a:solidFill>
                <a:srgbClr val="AA0E0E"/>
              </a:solidFill>
              <a:effectLst/>
              <a:uLnTx/>
              <a:uFillTx/>
              <a:latin typeface="Manrope"/>
              <a:cs typeface="Arial"/>
              <a:sym typeface="Quattrocento Sans"/>
            </a:endParaRP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48D6F23D-32EE-646C-E469-370645FEA248}"/>
              </a:ext>
            </a:extLst>
          </p:cNvPr>
          <p:cNvSpPr/>
          <p:nvPr/>
        </p:nvSpPr>
        <p:spPr>
          <a:xfrm>
            <a:off x="373070" y="41941"/>
            <a:ext cx="1740211" cy="18339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215"/>
            <a:endParaRPr lang="pt-BR" sz="1867">
              <a:solidFill>
                <a:srgbClr val="FFFFFF"/>
              </a:solidFill>
              <a:latin typeface="Manrope"/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72BE135E-7107-B462-7123-DE6C9AF15095}"/>
              </a:ext>
            </a:extLst>
          </p:cNvPr>
          <p:cNvSpPr/>
          <p:nvPr/>
        </p:nvSpPr>
        <p:spPr>
          <a:xfrm>
            <a:off x="9362452" y="0"/>
            <a:ext cx="283747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9" name="CaixaDeTexto 28">
            <a:extLst>
              <a:ext uri="{FF2B5EF4-FFF2-40B4-BE49-F238E27FC236}">
                <a16:creationId xmlns:a16="http://schemas.microsoft.com/office/drawing/2014/main" id="{1758E79C-81E2-05D5-2533-DA82466FB39E}"/>
              </a:ext>
            </a:extLst>
          </p:cNvPr>
          <p:cNvSpPr txBox="1"/>
          <p:nvPr/>
        </p:nvSpPr>
        <p:spPr>
          <a:xfrm>
            <a:off x="9631850" y="1536174"/>
            <a:ext cx="227440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2400" i="1" dirty="0">
                <a:latin typeface="Manrope SemiBold" pitchFamily="2" charset="0"/>
              </a:rPr>
              <a:t>A inovação </a:t>
            </a:r>
            <a:r>
              <a:rPr lang="pt-BR" sz="2400" i="1">
                <a:latin typeface="Manrope SemiBold" pitchFamily="2" charset="0"/>
              </a:rPr>
              <a:t>só revoluciona </a:t>
            </a:r>
            <a:r>
              <a:rPr lang="pt-BR" sz="2400" i="1" dirty="0">
                <a:latin typeface="Manrope SemiBold" pitchFamily="2" charset="0"/>
              </a:rPr>
              <a:t>a eficiência quando afeta os gargalos que definem prazo e lógica – ou seja, o caminho crítico da operação.</a:t>
            </a:r>
          </a:p>
        </p:txBody>
      </p:sp>
      <p:sp>
        <p:nvSpPr>
          <p:cNvPr id="31" name="Retângulo: Cantos Arredondados 30">
            <a:extLst>
              <a:ext uri="{FF2B5EF4-FFF2-40B4-BE49-F238E27FC236}">
                <a16:creationId xmlns:a16="http://schemas.microsoft.com/office/drawing/2014/main" id="{7405E6D1-1F44-8949-9A30-CE68881CDF68}"/>
              </a:ext>
            </a:extLst>
          </p:cNvPr>
          <p:cNvSpPr/>
          <p:nvPr/>
        </p:nvSpPr>
        <p:spPr>
          <a:xfrm>
            <a:off x="980294" y="1786574"/>
            <a:ext cx="2185375" cy="8107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Manrope SemiBold" pitchFamily="2" charset="0"/>
              </a:rPr>
              <a:t>Atividade A</a:t>
            </a:r>
          </a:p>
        </p:txBody>
      </p:sp>
      <p:sp>
        <p:nvSpPr>
          <p:cNvPr id="33" name="Retângulo: Cantos Arredondados 32">
            <a:extLst>
              <a:ext uri="{FF2B5EF4-FFF2-40B4-BE49-F238E27FC236}">
                <a16:creationId xmlns:a16="http://schemas.microsoft.com/office/drawing/2014/main" id="{E6A8AEDF-7C5B-B4B3-7250-E7B9EBC0C693}"/>
              </a:ext>
            </a:extLst>
          </p:cNvPr>
          <p:cNvSpPr/>
          <p:nvPr/>
        </p:nvSpPr>
        <p:spPr>
          <a:xfrm>
            <a:off x="3474676" y="3161553"/>
            <a:ext cx="1308049" cy="810726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Manrope SemiBold" pitchFamily="2" charset="0"/>
              </a:rPr>
              <a:t>Atividade C.1</a:t>
            </a:r>
          </a:p>
        </p:txBody>
      </p:sp>
      <p:sp>
        <p:nvSpPr>
          <p:cNvPr id="34" name="Retângulo: Cantos Arredondados 33">
            <a:extLst>
              <a:ext uri="{FF2B5EF4-FFF2-40B4-BE49-F238E27FC236}">
                <a16:creationId xmlns:a16="http://schemas.microsoft.com/office/drawing/2014/main" id="{13F7A2B3-D685-5F92-9C8E-650C5490B7C7}"/>
              </a:ext>
            </a:extLst>
          </p:cNvPr>
          <p:cNvSpPr/>
          <p:nvPr/>
        </p:nvSpPr>
        <p:spPr>
          <a:xfrm>
            <a:off x="5068599" y="3161553"/>
            <a:ext cx="1308049" cy="810726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dirty="0">
                <a:latin typeface="Manrope SemiBold" pitchFamily="2" charset="0"/>
              </a:rPr>
              <a:t>Atividade C.2</a:t>
            </a:r>
          </a:p>
        </p:txBody>
      </p:sp>
      <p:cxnSp>
        <p:nvCxnSpPr>
          <p:cNvPr id="36" name="Conector de Seta Reta 35">
            <a:extLst>
              <a:ext uri="{FF2B5EF4-FFF2-40B4-BE49-F238E27FC236}">
                <a16:creationId xmlns:a16="http://schemas.microsoft.com/office/drawing/2014/main" id="{FEF5D350-B138-145A-14B2-0F7141271A9E}"/>
              </a:ext>
            </a:extLst>
          </p:cNvPr>
          <p:cNvCxnSpPr/>
          <p:nvPr/>
        </p:nvCxnSpPr>
        <p:spPr>
          <a:xfrm>
            <a:off x="3327089" y="2249448"/>
            <a:ext cx="273525" cy="0"/>
          </a:xfrm>
          <a:prstGeom prst="straightConnector1">
            <a:avLst/>
          </a:prstGeom>
          <a:ln w="19050">
            <a:solidFill>
              <a:schemeClr val="tx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tângulo: Cantos Arredondados 36">
            <a:extLst>
              <a:ext uri="{FF2B5EF4-FFF2-40B4-BE49-F238E27FC236}">
                <a16:creationId xmlns:a16="http://schemas.microsoft.com/office/drawing/2014/main" id="{2DE6C275-DB15-AF29-0234-AD5D3AB64D81}"/>
              </a:ext>
            </a:extLst>
          </p:cNvPr>
          <p:cNvSpPr/>
          <p:nvPr/>
        </p:nvSpPr>
        <p:spPr>
          <a:xfrm>
            <a:off x="3932161" y="1786574"/>
            <a:ext cx="2000299" cy="81073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Manrope SemiBold" pitchFamily="2" charset="0"/>
              </a:rPr>
              <a:t>Atividade B</a:t>
            </a:r>
          </a:p>
        </p:txBody>
      </p:sp>
      <p:sp>
        <p:nvSpPr>
          <p:cNvPr id="38" name="Chave Direita 37">
            <a:extLst>
              <a:ext uri="{FF2B5EF4-FFF2-40B4-BE49-F238E27FC236}">
                <a16:creationId xmlns:a16="http://schemas.microsoft.com/office/drawing/2014/main" id="{DD810F40-77EB-036A-E462-B241E4A68E7F}"/>
              </a:ext>
            </a:extLst>
          </p:cNvPr>
          <p:cNvSpPr/>
          <p:nvPr/>
        </p:nvSpPr>
        <p:spPr>
          <a:xfrm rot="16200000">
            <a:off x="4797825" y="2091970"/>
            <a:ext cx="244513" cy="1581930"/>
          </a:xfrm>
          <a:prstGeom prst="rightBrace">
            <a:avLst>
              <a:gd name="adj1" fmla="val 0"/>
              <a:gd name="adj2" fmla="val 50000"/>
            </a:avLst>
          </a:prstGeom>
          <a:ln w="19050">
            <a:solidFill>
              <a:schemeClr val="tx2">
                <a:lumMod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800" dirty="0"/>
          </a:p>
        </p:txBody>
      </p:sp>
      <p:cxnSp>
        <p:nvCxnSpPr>
          <p:cNvPr id="39" name="Conector de Seta Reta 38">
            <a:extLst>
              <a:ext uri="{FF2B5EF4-FFF2-40B4-BE49-F238E27FC236}">
                <a16:creationId xmlns:a16="http://schemas.microsoft.com/office/drawing/2014/main" id="{7A38B517-5A62-EB25-411C-44E53096BCB6}"/>
              </a:ext>
            </a:extLst>
          </p:cNvPr>
          <p:cNvCxnSpPr>
            <a:cxnSpLocks/>
          </p:cNvCxnSpPr>
          <p:nvPr/>
        </p:nvCxnSpPr>
        <p:spPr>
          <a:xfrm>
            <a:off x="4129115" y="2885499"/>
            <a:ext cx="0" cy="224568"/>
          </a:xfrm>
          <a:prstGeom prst="straightConnector1">
            <a:avLst/>
          </a:prstGeom>
          <a:ln w="19050">
            <a:solidFill>
              <a:schemeClr val="tx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>
            <a:extLst>
              <a:ext uri="{FF2B5EF4-FFF2-40B4-BE49-F238E27FC236}">
                <a16:creationId xmlns:a16="http://schemas.microsoft.com/office/drawing/2014/main" id="{84E00E23-9084-A727-0D49-FE58D7801697}"/>
              </a:ext>
            </a:extLst>
          </p:cNvPr>
          <p:cNvCxnSpPr>
            <a:cxnSpLocks/>
          </p:cNvCxnSpPr>
          <p:nvPr/>
        </p:nvCxnSpPr>
        <p:spPr>
          <a:xfrm>
            <a:off x="5711045" y="2885499"/>
            <a:ext cx="0" cy="224568"/>
          </a:xfrm>
          <a:prstGeom prst="straightConnector1">
            <a:avLst/>
          </a:prstGeom>
          <a:ln w="19050">
            <a:solidFill>
              <a:schemeClr val="tx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>
            <a:extLst>
              <a:ext uri="{FF2B5EF4-FFF2-40B4-BE49-F238E27FC236}">
                <a16:creationId xmlns:a16="http://schemas.microsoft.com/office/drawing/2014/main" id="{BCC0D55E-4148-D297-58F4-F2B396FAC5F0}"/>
              </a:ext>
            </a:extLst>
          </p:cNvPr>
          <p:cNvCxnSpPr>
            <a:cxnSpLocks/>
          </p:cNvCxnSpPr>
          <p:nvPr/>
        </p:nvCxnSpPr>
        <p:spPr>
          <a:xfrm>
            <a:off x="4129115" y="4144242"/>
            <a:ext cx="0" cy="412888"/>
          </a:xfrm>
          <a:prstGeom prst="straightConnector1">
            <a:avLst/>
          </a:prstGeom>
          <a:ln w="19050">
            <a:solidFill>
              <a:schemeClr val="tx2">
                <a:lumMod val="1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tângulo: Cantos Arredondados 45">
            <a:extLst>
              <a:ext uri="{FF2B5EF4-FFF2-40B4-BE49-F238E27FC236}">
                <a16:creationId xmlns:a16="http://schemas.microsoft.com/office/drawing/2014/main" id="{B2DEB77D-80AE-E74B-71B8-BC5ADF5D6932}"/>
              </a:ext>
            </a:extLst>
          </p:cNvPr>
          <p:cNvSpPr/>
          <p:nvPr/>
        </p:nvSpPr>
        <p:spPr>
          <a:xfrm>
            <a:off x="3327089" y="4778729"/>
            <a:ext cx="1532832" cy="687970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sz="1600" dirty="0">
                <a:latin typeface="Manrope SemiBold" pitchFamily="2" charset="0"/>
              </a:rPr>
              <a:t>Atividade D</a:t>
            </a:r>
          </a:p>
        </p:txBody>
      </p:sp>
      <p:grpSp>
        <p:nvGrpSpPr>
          <p:cNvPr id="55" name="Agrupar 54">
            <a:extLst>
              <a:ext uri="{FF2B5EF4-FFF2-40B4-BE49-F238E27FC236}">
                <a16:creationId xmlns:a16="http://schemas.microsoft.com/office/drawing/2014/main" id="{8FE762C8-C498-9705-AFB3-6B8ACD7ED0D6}"/>
              </a:ext>
            </a:extLst>
          </p:cNvPr>
          <p:cNvGrpSpPr/>
          <p:nvPr/>
        </p:nvGrpSpPr>
        <p:grpSpPr>
          <a:xfrm>
            <a:off x="6234199" y="2678499"/>
            <a:ext cx="646500" cy="638568"/>
            <a:chOff x="6676699" y="2522986"/>
            <a:chExt cx="646500" cy="638568"/>
          </a:xfrm>
        </p:grpSpPr>
        <p:sp>
          <p:nvSpPr>
            <p:cNvPr id="54" name="Retângulo 53">
              <a:extLst>
                <a:ext uri="{FF2B5EF4-FFF2-40B4-BE49-F238E27FC236}">
                  <a16:creationId xmlns:a16="http://schemas.microsoft.com/office/drawing/2014/main" id="{690AF211-C8EA-C4A8-AA6C-11242D52CC24}"/>
                </a:ext>
              </a:extLst>
            </p:cNvPr>
            <p:cNvSpPr/>
            <p:nvPr/>
          </p:nvSpPr>
          <p:spPr>
            <a:xfrm>
              <a:off x="6676699" y="2522986"/>
              <a:ext cx="646499" cy="63856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2" name="Gráfico 51" descr="Lâmpada e engrenagem estrutura de tópicos">
              <a:extLst>
                <a:ext uri="{FF2B5EF4-FFF2-40B4-BE49-F238E27FC236}">
                  <a16:creationId xmlns:a16="http://schemas.microsoft.com/office/drawing/2014/main" id="{7E49B430-E43C-E5AC-364E-D4DB9FB65C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84631" y="2522986"/>
              <a:ext cx="638568" cy="638568"/>
            </a:xfrm>
            <a:prstGeom prst="rect">
              <a:avLst/>
            </a:prstGeom>
          </p:spPr>
        </p:pic>
      </p:grpSp>
      <p:grpSp>
        <p:nvGrpSpPr>
          <p:cNvPr id="56" name="Agrupar 55">
            <a:extLst>
              <a:ext uri="{FF2B5EF4-FFF2-40B4-BE49-F238E27FC236}">
                <a16:creationId xmlns:a16="http://schemas.microsoft.com/office/drawing/2014/main" id="{666D3978-F22B-5939-8B70-D765BA280C75}"/>
              </a:ext>
            </a:extLst>
          </p:cNvPr>
          <p:cNvGrpSpPr/>
          <p:nvPr/>
        </p:nvGrpSpPr>
        <p:grpSpPr>
          <a:xfrm>
            <a:off x="617481" y="2441394"/>
            <a:ext cx="646500" cy="638568"/>
            <a:chOff x="6676699" y="2522986"/>
            <a:chExt cx="646500" cy="638568"/>
          </a:xfrm>
        </p:grpSpPr>
        <p:sp>
          <p:nvSpPr>
            <p:cNvPr id="57" name="Retângulo 56">
              <a:extLst>
                <a:ext uri="{FF2B5EF4-FFF2-40B4-BE49-F238E27FC236}">
                  <a16:creationId xmlns:a16="http://schemas.microsoft.com/office/drawing/2014/main" id="{A071BFAE-771C-DFC2-D400-126EDC5E4F6C}"/>
                </a:ext>
              </a:extLst>
            </p:cNvPr>
            <p:cNvSpPr/>
            <p:nvPr/>
          </p:nvSpPr>
          <p:spPr>
            <a:xfrm>
              <a:off x="6676699" y="2522986"/>
              <a:ext cx="646499" cy="638567"/>
            </a:xfrm>
            <a:prstGeom prst="rect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pic>
          <p:nvPicPr>
            <p:cNvPr id="58" name="Gráfico 57" descr="Lâmpada e engrenagem estrutura de tópicos">
              <a:extLst>
                <a:ext uri="{FF2B5EF4-FFF2-40B4-BE49-F238E27FC236}">
                  <a16:creationId xmlns:a16="http://schemas.microsoft.com/office/drawing/2014/main" id="{4F0500F3-25A4-7F03-DCDD-DF78069B6FE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84631" y="2522986"/>
              <a:ext cx="638568" cy="638568"/>
            </a:xfrm>
            <a:prstGeom prst="rect">
              <a:avLst/>
            </a:prstGeom>
          </p:spPr>
        </p:pic>
      </p:grpSp>
      <p:sp>
        <p:nvSpPr>
          <p:cNvPr id="59" name="CaixaDeTexto 58">
            <a:extLst>
              <a:ext uri="{FF2B5EF4-FFF2-40B4-BE49-F238E27FC236}">
                <a16:creationId xmlns:a16="http://schemas.microsoft.com/office/drawing/2014/main" id="{059A5ABC-2A85-1A75-26A1-9D4DCE0C8FBB}"/>
              </a:ext>
            </a:extLst>
          </p:cNvPr>
          <p:cNvSpPr txBox="1"/>
          <p:nvPr/>
        </p:nvSpPr>
        <p:spPr>
          <a:xfrm>
            <a:off x="1243175" y="2658276"/>
            <a:ext cx="2274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+mn-lt"/>
              </a:rPr>
              <a:t>Alterações no caminho crítico = alteração disruptiva da eficiência</a:t>
            </a:r>
            <a:endParaRPr lang="pt-BR" sz="1600" i="1" dirty="0">
              <a:latin typeface="+mn-lt"/>
            </a:endParaRPr>
          </a:p>
        </p:txBody>
      </p:sp>
      <p:sp>
        <p:nvSpPr>
          <p:cNvPr id="60" name="CaixaDeTexto 59">
            <a:extLst>
              <a:ext uri="{FF2B5EF4-FFF2-40B4-BE49-F238E27FC236}">
                <a16:creationId xmlns:a16="http://schemas.microsoft.com/office/drawing/2014/main" id="{48FA95CF-54A4-8910-5B80-9DE97EAA9BC9}"/>
              </a:ext>
            </a:extLst>
          </p:cNvPr>
          <p:cNvSpPr txBox="1"/>
          <p:nvPr/>
        </p:nvSpPr>
        <p:spPr>
          <a:xfrm>
            <a:off x="6476511" y="3429000"/>
            <a:ext cx="22744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+mn-lt"/>
              </a:rPr>
              <a:t>Alterações em atividades fora do caminho crítico = melhorias locais</a:t>
            </a:r>
            <a:endParaRPr lang="pt-BR" sz="1600" i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80253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59" grpId="0"/>
      <p:bldP spid="6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31;p12">
            <a:extLst>
              <a:ext uri="{FF2B5EF4-FFF2-40B4-BE49-F238E27FC236}">
                <a16:creationId xmlns:a16="http://schemas.microsoft.com/office/drawing/2014/main" id="{A05ED0EB-D05B-3C11-B7F7-55E909A783E8}"/>
              </a:ext>
            </a:extLst>
          </p:cNvPr>
          <p:cNvSpPr txBox="1"/>
          <p:nvPr/>
        </p:nvSpPr>
        <p:spPr>
          <a:xfrm>
            <a:off x="237653" y="887847"/>
            <a:ext cx="3047065" cy="634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lnSpc>
                <a:spcPct val="90000"/>
              </a:lnSpc>
            </a:pPr>
            <a:r>
              <a:rPr lang="pt-BR" sz="4933" dirty="0">
                <a:solidFill>
                  <a:schemeClr val="bg1"/>
                </a:solidFill>
                <a:latin typeface="Manrope"/>
                <a:ea typeface="Manrope"/>
                <a:cs typeface="Manrope"/>
                <a:sym typeface="Manrope"/>
              </a:rPr>
              <a:t>Contatos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9629389B-B6C6-06B6-90AD-468BE7E0F79E}"/>
              </a:ext>
            </a:extLst>
          </p:cNvPr>
          <p:cNvSpPr txBox="1"/>
          <p:nvPr/>
        </p:nvSpPr>
        <p:spPr>
          <a:xfrm>
            <a:off x="237651" y="1837720"/>
            <a:ext cx="6775624" cy="46166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998" defTabSz="914377">
              <a:buClrTx/>
              <a:defRPr/>
            </a:pP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Para avaliação do cenário do seu contrato, entre em contato com nossos especialistas em Administração Contratual.</a:t>
            </a: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Estamos à disposição para atendê-lo.</a:t>
            </a: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	</a:t>
            </a: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www.exxata.com.br</a:t>
            </a: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	</a:t>
            </a: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/company/exxata</a:t>
            </a: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	</a:t>
            </a:r>
          </a:p>
          <a:p>
            <a:pPr marL="71998" defTabSz="914377">
              <a:buClrTx/>
              <a:defRPr/>
            </a:pP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	(31) 2519-8624</a:t>
            </a:r>
          </a:p>
          <a:p>
            <a:pPr marL="71998" defTabSz="914377">
              <a:buClrTx/>
              <a:defRPr/>
            </a:pP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	(31) 99874-7114</a:t>
            </a: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kern="1200" dirty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r>
              <a:rPr lang="pt-BR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	comercial@exxata.com.br</a:t>
            </a:r>
          </a:p>
        </p:txBody>
      </p:sp>
      <p:pic>
        <p:nvPicPr>
          <p:cNvPr id="4" name="Gráfico 3" descr="Envelope com preenchimento sólido">
            <a:extLst>
              <a:ext uri="{FF2B5EF4-FFF2-40B4-BE49-F238E27FC236}">
                <a16:creationId xmlns:a16="http://schemas.microsoft.com/office/drawing/2014/main" id="{B49BB4B4-E410-1E0B-2486-176D384FCC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7740" y="5966897"/>
            <a:ext cx="540000" cy="540000"/>
          </a:xfrm>
          <a:prstGeom prst="rect">
            <a:avLst/>
          </a:prstGeom>
        </p:spPr>
      </p:pic>
      <p:pic>
        <p:nvPicPr>
          <p:cNvPr id="5" name="Gráfico 4" descr="Mundo com preenchimento sólido">
            <a:hlinkClick r:id="rId2"/>
            <a:extLst>
              <a:ext uri="{FF2B5EF4-FFF2-40B4-BE49-F238E27FC236}">
                <a16:creationId xmlns:a16="http://schemas.microsoft.com/office/drawing/2014/main" id="{5E8DB6E5-6A21-4946-8721-99E073D51C7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57740" y="3224643"/>
            <a:ext cx="540000" cy="540000"/>
          </a:xfrm>
          <a:prstGeom prst="rect">
            <a:avLst/>
          </a:prstGeom>
        </p:spPr>
      </p:pic>
      <p:pic>
        <p:nvPicPr>
          <p:cNvPr id="6" name="Gráfico 5" descr="Destinatário com preenchimento sólido">
            <a:extLst>
              <a:ext uri="{FF2B5EF4-FFF2-40B4-BE49-F238E27FC236}">
                <a16:creationId xmlns:a16="http://schemas.microsoft.com/office/drawing/2014/main" id="{F643682A-D1BF-EFE2-539D-E202646D401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7740" y="5000147"/>
            <a:ext cx="540000" cy="540000"/>
          </a:xfrm>
          <a:prstGeom prst="rect">
            <a:avLst/>
          </a:prstGeom>
        </p:spPr>
      </p:pic>
      <p:pic>
        <p:nvPicPr>
          <p:cNvPr id="7" name="Imagem 6" descr="Ícone&#10;&#10;Descrição gerada automaticamente">
            <a:hlinkClick r:id="rId3"/>
            <a:extLst>
              <a:ext uri="{FF2B5EF4-FFF2-40B4-BE49-F238E27FC236}">
                <a16:creationId xmlns:a16="http://schemas.microsoft.com/office/drawing/2014/main" id="{CDFB13B8-72D2-3836-493B-9B2213798995}"/>
              </a:ext>
            </a:extLst>
          </p:cNvPr>
          <p:cNvPicPr>
            <a:picLocks noChangeAspect="1"/>
          </p:cNvPicPr>
          <p:nvPr/>
        </p:nvPicPr>
        <p:blipFill>
          <a:blip r:embed="rId10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740" y="4080015"/>
            <a:ext cx="540000" cy="540000"/>
          </a:xfrm>
          <a:prstGeom prst="rect">
            <a:avLst/>
          </a:prstGeom>
          <a:ln>
            <a:noFill/>
          </a:ln>
        </p:spPr>
      </p:pic>
      <p:sp>
        <p:nvSpPr>
          <p:cNvPr id="8" name="Retângulo 7">
            <a:extLst>
              <a:ext uri="{FF2B5EF4-FFF2-40B4-BE49-F238E27FC236}">
                <a16:creationId xmlns:a16="http://schemas.microsoft.com/office/drawing/2014/main" id="{162EA440-E81D-C0E4-F2F9-C7B65A139320}"/>
              </a:ext>
            </a:extLst>
          </p:cNvPr>
          <p:cNvSpPr>
            <a:spLocks/>
          </p:cNvSpPr>
          <p:nvPr/>
        </p:nvSpPr>
        <p:spPr>
          <a:xfrm>
            <a:off x="7455343" y="2176445"/>
            <a:ext cx="1872000" cy="316964"/>
          </a:xfrm>
          <a:prstGeom prst="rect">
            <a:avLst/>
          </a:prstGeom>
          <a:solidFill>
            <a:srgbClr val="ADADB6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357941" lvl="5" defTabSz="914377">
              <a:buClrTx/>
              <a:defRPr/>
            </a:pPr>
            <a:endParaRPr lang="pt-BR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D8A716F5-8374-9D8B-A8C9-C625A543F26A}"/>
              </a:ext>
            </a:extLst>
          </p:cNvPr>
          <p:cNvSpPr>
            <a:spLocks/>
          </p:cNvSpPr>
          <p:nvPr/>
        </p:nvSpPr>
        <p:spPr>
          <a:xfrm>
            <a:off x="7455344" y="1086438"/>
            <a:ext cx="1872000" cy="316964"/>
          </a:xfrm>
          <a:prstGeom prst="rect">
            <a:avLst/>
          </a:prstGeom>
          <a:solidFill>
            <a:srgbClr val="B4221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71998" defTabSz="914377">
              <a:buClrTx/>
              <a:defRPr/>
            </a:pPr>
            <a:endParaRPr lang="pt-BR" sz="1800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2357941" lvl="5" defTabSz="914377">
              <a:buClrTx/>
              <a:defRPr/>
            </a:pPr>
            <a:endParaRPr lang="pt-BR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  <a:p>
            <a:pPr marL="2357941" lvl="5" defTabSz="914377">
              <a:buClrTx/>
              <a:defRPr/>
            </a:pPr>
            <a:endParaRPr lang="pt-BR" kern="1200" dirty="0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624BE43C-9AAC-08FD-928D-10369AB6BA0B}"/>
              </a:ext>
            </a:extLst>
          </p:cNvPr>
          <p:cNvSpPr txBox="1"/>
          <p:nvPr/>
        </p:nvSpPr>
        <p:spPr>
          <a:xfrm>
            <a:off x="7429466" y="1100855"/>
            <a:ext cx="423655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998" defTabSz="914377">
              <a:buClrTx/>
              <a:defRPr/>
            </a:pPr>
            <a:r>
              <a:rPr lang="pt-BR" sz="1200" kern="1200" dirty="0">
                <a:solidFill>
                  <a:prstClr val="white"/>
                </a:solidFill>
                <a:latin typeface="+mn-lt"/>
                <a:ea typeface="+mn-ea"/>
                <a:cs typeface="+mn-cs"/>
              </a:rPr>
              <a:t>Belo Horizonte (Sede)</a:t>
            </a:r>
          </a:p>
          <a:p>
            <a:pPr marL="71998" defTabSz="914377">
              <a:buClrTx/>
              <a:defRPr/>
            </a:pPr>
            <a:endParaRPr lang="pt-BR" sz="1200" kern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r>
              <a:rPr lang="pt-BR" sz="1200" kern="1200" dirty="0">
                <a:solidFill>
                  <a:srgbClr val="09182B"/>
                </a:solidFill>
                <a:latin typeface="+mn-lt"/>
                <a:ea typeface="+mn-ea"/>
                <a:cs typeface="+mn-cs"/>
              </a:rPr>
              <a:t>Av. Getúlio Vargas, n° 671, 8° e 10° Andar, Funcionários.</a:t>
            </a:r>
          </a:p>
          <a:p>
            <a:pPr marL="71998" defTabSz="914377">
              <a:buClrTx/>
              <a:defRPr/>
            </a:pPr>
            <a:endParaRPr lang="pt-BR" sz="1200" kern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sz="1200" kern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endParaRPr lang="pt-BR" sz="1200" kern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r>
              <a:rPr lang="pt-BR" sz="1200" kern="1200" dirty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São Paulo / SP</a:t>
            </a:r>
          </a:p>
          <a:p>
            <a:pPr marL="71998" defTabSz="914377">
              <a:buClrTx/>
              <a:defRPr/>
            </a:pPr>
            <a:endParaRPr lang="pt-BR" sz="1200" kern="1200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  <a:p>
            <a:pPr marL="71998" defTabSz="914377">
              <a:buClrTx/>
              <a:defRPr/>
            </a:pPr>
            <a:r>
              <a:rPr lang="pt-BR" sz="1200" kern="1200" dirty="0">
                <a:solidFill>
                  <a:srgbClr val="09182B"/>
                </a:solidFill>
                <a:latin typeface="+mn-lt"/>
                <a:ea typeface="+mn-ea"/>
                <a:cs typeface="+mn-cs"/>
              </a:rPr>
              <a:t>Av. Engenheiro Luiz Carlos Berrini, n° 105, Ed. Thera Berrini Office, Sala 111, Brooklin.</a:t>
            </a:r>
          </a:p>
        </p:txBody>
      </p:sp>
    </p:spTree>
    <p:extLst>
      <p:ext uri="{BB962C8B-B14F-4D97-AF65-F5344CB8AC3E}">
        <p14:creationId xmlns:p14="http://schemas.microsoft.com/office/powerpoint/2010/main" val="3736625252"/>
      </p:ext>
    </p:extLst>
  </p:cSld>
  <p:clrMapOvr>
    <a:masterClrMapping/>
  </p:clrMapOvr>
</p:sld>
</file>

<file path=ppt/theme/theme1.xml><?xml version="1.0" encoding="utf-8"?>
<a:theme xmlns:a="http://schemas.openxmlformats.org/drawingml/2006/main" name="Exxata_template">
  <a:themeElements>
    <a:clrScheme name="Simple Light">
      <a:dk1>
        <a:srgbClr val="09182B"/>
      </a:dk1>
      <a:lt1>
        <a:srgbClr val="FFFFFF"/>
      </a:lt1>
      <a:dk2>
        <a:srgbClr val="D51D07"/>
      </a:dk2>
      <a:lt2>
        <a:srgbClr val="EEEEEE"/>
      </a:lt2>
      <a:accent1>
        <a:srgbClr val="AA0E0E"/>
      </a:accent1>
      <a:accent2>
        <a:srgbClr val="B2B2BB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Exxata">
      <a:majorFont>
        <a:latin typeface="Manrope ExtraBol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xata_template" id="{0FBCA824-49F2-49F9-B635-809F38E4FA06}" vid="{D9077CEF-6103-40E5-A4F6-08D43CB4E9FC}"/>
    </a:ext>
  </a:extLst>
</a:theme>
</file>

<file path=ppt/theme/theme2.xml><?xml version="1.0" encoding="utf-8"?>
<a:theme xmlns:a="http://schemas.openxmlformats.org/drawingml/2006/main" name="Exxata">
  <a:themeElements>
    <a:clrScheme name="Simple Light">
      <a:dk1>
        <a:srgbClr val="09182B"/>
      </a:dk1>
      <a:lt1>
        <a:srgbClr val="FFFFFF"/>
      </a:lt1>
      <a:dk2>
        <a:srgbClr val="D51D07"/>
      </a:dk2>
      <a:lt2>
        <a:srgbClr val="EEEEEE"/>
      </a:lt2>
      <a:accent1>
        <a:srgbClr val="AA0E0E"/>
      </a:accent1>
      <a:accent2>
        <a:srgbClr val="B2B2BB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EXXATA - Nova">
      <a:majorFont>
        <a:latin typeface="Manrope ExtraBol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xata" id="{100725FE-0BA9-42E0-92FE-DD7BB4820270}" vid="{95673EE6-6287-411F-AD09-063130EEBED4}"/>
    </a:ext>
  </a:extLst>
</a:theme>
</file>

<file path=ppt/theme/theme3.xml><?xml version="1.0" encoding="utf-8"?>
<a:theme xmlns:a="http://schemas.openxmlformats.org/drawingml/2006/main" name="1_Exxata_template">
  <a:themeElements>
    <a:clrScheme name="Simple Light">
      <a:dk1>
        <a:srgbClr val="09182B"/>
      </a:dk1>
      <a:lt1>
        <a:srgbClr val="FFFFFF"/>
      </a:lt1>
      <a:dk2>
        <a:srgbClr val="D51D07"/>
      </a:dk2>
      <a:lt2>
        <a:srgbClr val="EEEEEE"/>
      </a:lt2>
      <a:accent1>
        <a:srgbClr val="AA0E0E"/>
      </a:accent1>
      <a:accent2>
        <a:srgbClr val="B2B2BB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Exxata">
      <a:majorFont>
        <a:latin typeface="Manrope ExtraBold"/>
        <a:ea typeface=""/>
        <a:cs typeface=""/>
      </a:majorFont>
      <a:minorFont>
        <a:latin typeface="Manrop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xxata_template" id="{0FBCA824-49F2-49F9-B635-809F38E4FA06}" vid="{D9077CEF-6103-40E5-A4F6-08D43CB4E9FC}"/>
    </a:ext>
  </a:extLst>
</a:theme>
</file>

<file path=ppt/theme/theme4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Simple Light">
    <a:dk1>
      <a:srgbClr val="09182B"/>
    </a:dk1>
    <a:lt1>
      <a:srgbClr val="FFFFFF"/>
    </a:lt1>
    <a:dk2>
      <a:srgbClr val="D51D07"/>
    </a:dk2>
    <a:lt2>
      <a:srgbClr val="EEEEEE"/>
    </a:lt2>
    <a:accent1>
      <a:srgbClr val="AA0E0E"/>
    </a:accent1>
    <a:accent2>
      <a:srgbClr val="B2B2BB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726</Words>
  <Application>Microsoft Office PowerPoint</Application>
  <PresentationFormat>Widescreen</PresentationFormat>
  <Paragraphs>194</Paragraphs>
  <Slides>15</Slides>
  <Notes>5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3</vt:i4>
      </vt:variant>
      <vt:variant>
        <vt:lpstr>Títulos de slides</vt:lpstr>
      </vt:variant>
      <vt:variant>
        <vt:i4>15</vt:i4>
      </vt:variant>
    </vt:vector>
  </HeadingPairs>
  <TitlesOfParts>
    <vt:vector size="30" baseType="lpstr">
      <vt:lpstr>Century Gothic</vt:lpstr>
      <vt:lpstr>Calibri</vt:lpstr>
      <vt:lpstr>Montserrat Medium</vt:lpstr>
      <vt:lpstr>IBM Plex Sans</vt:lpstr>
      <vt:lpstr>Arial</vt:lpstr>
      <vt:lpstr>Wingdings</vt:lpstr>
      <vt:lpstr>Manrope ExtraLight</vt:lpstr>
      <vt:lpstr>Montserrat ExtraBold</vt:lpstr>
      <vt:lpstr>IBM Plex Sans Light</vt:lpstr>
      <vt:lpstr>Manrope SemiBold</vt:lpstr>
      <vt:lpstr>IBM Plex Mono</vt:lpstr>
      <vt:lpstr>Manrope</vt:lpstr>
      <vt:lpstr>Exxata_template</vt:lpstr>
      <vt:lpstr>Exxata</vt:lpstr>
      <vt:lpstr>1_Exxata_template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2022-11-03T18:18:15Z</dcterms:created>
  <dcterms:modified xsi:type="dcterms:W3CDTF">2025-08-22T13:53:28Z</dcterms:modified>
</cp:coreProperties>
</file>