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6"/>
  </p:notesMasterIdLst>
  <p:sldIdLst>
    <p:sldId id="289" r:id="rId2"/>
    <p:sldId id="324" r:id="rId3"/>
    <p:sldId id="334" r:id="rId4"/>
    <p:sldId id="333" r:id="rId5"/>
    <p:sldId id="284" r:id="rId6"/>
    <p:sldId id="283" r:id="rId7"/>
    <p:sldId id="291" r:id="rId8"/>
    <p:sldId id="285" r:id="rId9"/>
    <p:sldId id="286" r:id="rId10"/>
    <p:sldId id="269" r:id="rId11"/>
    <p:sldId id="292" r:id="rId12"/>
    <p:sldId id="298" r:id="rId13"/>
    <p:sldId id="325" r:id="rId14"/>
    <p:sldId id="326" r:id="rId15"/>
    <p:sldId id="327" r:id="rId16"/>
    <p:sldId id="328" r:id="rId17"/>
    <p:sldId id="329" r:id="rId18"/>
    <p:sldId id="293" r:id="rId19"/>
    <p:sldId id="330" r:id="rId20"/>
    <p:sldId id="294" r:id="rId21"/>
    <p:sldId id="295" r:id="rId22"/>
    <p:sldId id="296" r:id="rId23"/>
    <p:sldId id="297" r:id="rId24"/>
    <p:sldId id="331" r:id="rId25"/>
    <p:sldId id="290" r:id="rId26"/>
    <p:sldId id="332" r:id="rId27"/>
    <p:sldId id="282" r:id="rId28"/>
    <p:sldId id="299" r:id="rId29"/>
    <p:sldId id="305" r:id="rId30"/>
    <p:sldId id="306" r:id="rId31"/>
    <p:sldId id="309" r:id="rId32"/>
    <p:sldId id="310" r:id="rId33"/>
    <p:sldId id="311" r:id="rId34"/>
    <p:sldId id="315" r:id="rId35"/>
    <p:sldId id="314" r:id="rId36"/>
    <p:sldId id="319" r:id="rId37"/>
    <p:sldId id="316" r:id="rId38"/>
    <p:sldId id="318" r:id="rId39"/>
    <p:sldId id="320" r:id="rId40"/>
    <p:sldId id="321" r:id="rId41"/>
    <p:sldId id="322" r:id="rId42"/>
    <p:sldId id="323" r:id="rId43"/>
    <p:sldId id="288" r:id="rId44"/>
    <p:sldId id="281" r:id="rId45"/>
  </p:sldIdLst>
  <p:sldSz cx="12192000" cy="6858000"/>
  <p:notesSz cx="6858000" cy="9144000"/>
  <p:embeddedFontLst>
    <p:embeddedFont>
      <p:font typeface="Montserrat" panose="00000500000000000000" pitchFamily="2" charset="0"/>
      <p:regular r:id="rId47"/>
      <p:bold r:id="rId48"/>
      <p:italic r:id="rId49"/>
      <p:boldItalic r:id="rId50"/>
    </p:embeddedFont>
    <p:embeddedFont>
      <p:font typeface="Montserrat ExtraBold" panose="00000900000000000000" pitchFamily="2" charset="0"/>
      <p:bold r:id="rId51"/>
      <p:italic r:id="rId52"/>
      <p:boldItalic r:id="rId53"/>
    </p:embeddedFont>
    <p:embeddedFont>
      <p:font typeface="Montserrat Medium" panose="00000600000000000000" pitchFamily="2" charset="0"/>
      <p:regular r:id="rId54"/>
      <p:italic r:id="rId55"/>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ção Padrão" id="{D94A7DB6-15AE-4F67-8796-BB269E1D3C7B}">
          <p14:sldIdLst>
            <p14:sldId id="289"/>
            <p14:sldId id="324"/>
            <p14:sldId id="334"/>
            <p14:sldId id="333"/>
            <p14:sldId id="284"/>
            <p14:sldId id="283"/>
            <p14:sldId id="291"/>
            <p14:sldId id="285"/>
            <p14:sldId id="286"/>
            <p14:sldId id="269"/>
            <p14:sldId id="292"/>
            <p14:sldId id="298"/>
            <p14:sldId id="325"/>
            <p14:sldId id="326"/>
            <p14:sldId id="327"/>
            <p14:sldId id="328"/>
            <p14:sldId id="329"/>
            <p14:sldId id="293"/>
            <p14:sldId id="330"/>
            <p14:sldId id="294"/>
            <p14:sldId id="295"/>
            <p14:sldId id="296"/>
            <p14:sldId id="297"/>
            <p14:sldId id="331"/>
            <p14:sldId id="290"/>
            <p14:sldId id="332"/>
            <p14:sldId id="282"/>
            <p14:sldId id="299"/>
            <p14:sldId id="305"/>
            <p14:sldId id="306"/>
            <p14:sldId id="309"/>
            <p14:sldId id="310"/>
            <p14:sldId id="311"/>
            <p14:sldId id="315"/>
            <p14:sldId id="314"/>
            <p14:sldId id="319"/>
            <p14:sldId id="316"/>
            <p14:sldId id="318"/>
            <p14:sldId id="320"/>
            <p14:sldId id="321"/>
            <p14:sldId id="322"/>
            <p14:sldId id="323"/>
            <p14:sldId id="288"/>
            <p14:sldId id="28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1720"/>
    <a:srgbClr val="9E9771"/>
    <a:srgbClr val="0F171F"/>
    <a:srgbClr val="212121"/>
    <a:srgbClr val="94A5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BC0222-0AFB-4B51-A336-E554C93A38A4}" v="12" dt="2025-08-20T00:42:20.4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97" autoAdjust="0"/>
    <p:restoredTop sz="94709"/>
  </p:normalViewPr>
  <p:slideViewPr>
    <p:cSldViewPr snapToGrid="0">
      <p:cViewPr varScale="1">
        <p:scale>
          <a:sx n="78" d="100"/>
          <a:sy n="78" d="100"/>
        </p:scale>
        <p:origin x="504" y="67"/>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theme" Target="theme/theme1.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 Clara Viola Ladeira | Stocche Forbes Advogados" userId="eac35ba8-b371-4e22-87ad-47af2edc10e8" providerId="ADAL" clId="{F0BC0222-0AFB-4B51-A336-E554C93A38A4}"/>
    <pc:docChg chg="undo custSel addSld delSld modSld modSection">
      <pc:chgData name="Ana Clara Viola Ladeira | Stocche Forbes Advogados" userId="eac35ba8-b371-4e22-87ad-47af2edc10e8" providerId="ADAL" clId="{F0BC0222-0AFB-4B51-A336-E554C93A38A4}" dt="2025-08-20T00:42:23.984" v="547" actId="20577"/>
      <pc:docMkLst>
        <pc:docMk/>
      </pc:docMkLst>
      <pc:sldChg chg="add">
        <pc:chgData name="Ana Clara Viola Ladeira | Stocche Forbes Advogados" userId="eac35ba8-b371-4e22-87ad-47af2edc10e8" providerId="ADAL" clId="{F0BC0222-0AFB-4B51-A336-E554C93A38A4}" dt="2025-08-19T23:53:31.110" v="0"/>
        <pc:sldMkLst>
          <pc:docMk/>
          <pc:sldMk cId="467024060" sldId="269"/>
        </pc:sldMkLst>
      </pc:sldChg>
      <pc:sldChg chg="add">
        <pc:chgData name="Ana Clara Viola Ladeira | Stocche Forbes Advogados" userId="eac35ba8-b371-4e22-87ad-47af2edc10e8" providerId="ADAL" clId="{F0BC0222-0AFB-4B51-A336-E554C93A38A4}" dt="2025-08-19T23:53:31.110" v="0"/>
        <pc:sldMkLst>
          <pc:docMk/>
          <pc:sldMk cId="1047219743" sldId="283"/>
        </pc:sldMkLst>
      </pc:sldChg>
      <pc:sldChg chg="add">
        <pc:chgData name="Ana Clara Viola Ladeira | Stocche Forbes Advogados" userId="eac35ba8-b371-4e22-87ad-47af2edc10e8" providerId="ADAL" clId="{F0BC0222-0AFB-4B51-A336-E554C93A38A4}" dt="2025-08-19T23:53:31.110" v="0"/>
        <pc:sldMkLst>
          <pc:docMk/>
          <pc:sldMk cId="2909107341" sldId="284"/>
        </pc:sldMkLst>
      </pc:sldChg>
      <pc:sldChg chg="add">
        <pc:chgData name="Ana Clara Viola Ladeira | Stocche Forbes Advogados" userId="eac35ba8-b371-4e22-87ad-47af2edc10e8" providerId="ADAL" clId="{F0BC0222-0AFB-4B51-A336-E554C93A38A4}" dt="2025-08-19T23:53:31.110" v="0"/>
        <pc:sldMkLst>
          <pc:docMk/>
          <pc:sldMk cId="193688512" sldId="285"/>
        </pc:sldMkLst>
      </pc:sldChg>
      <pc:sldChg chg="add">
        <pc:chgData name="Ana Clara Viola Ladeira | Stocche Forbes Advogados" userId="eac35ba8-b371-4e22-87ad-47af2edc10e8" providerId="ADAL" clId="{F0BC0222-0AFB-4B51-A336-E554C93A38A4}" dt="2025-08-19T23:53:31.110" v="0"/>
        <pc:sldMkLst>
          <pc:docMk/>
          <pc:sldMk cId="952919307" sldId="286"/>
        </pc:sldMkLst>
      </pc:sldChg>
      <pc:sldChg chg="add">
        <pc:chgData name="Ana Clara Viola Ladeira | Stocche Forbes Advogados" userId="eac35ba8-b371-4e22-87ad-47af2edc10e8" providerId="ADAL" clId="{F0BC0222-0AFB-4B51-A336-E554C93A38A4}" dt="2025-08-19T23:53:47.709" v="1"/>
        <pc:sldMkLst>
          <pc:docMk/>
          <pc:sldMk cId="2225857252" sldId="290"/>
        </pc:sldMkLst>
      </pc:sldChg>
      <pc:sldChg chg="add">
        <pc:chgData name="Ana Clara Viola Ladeira | Stocche Forbes Advogados" userId="eac35ba8-b371-4e22-87ad-47af2edc10e8" providerId="ADAL" clId="{F0BC0222-0AFB-4B51-A336-E554C93A38A4}" dt="2025-08-19T23:53:31.110" v="0"/>
        <pc:sldMkLst>
          <pc:docMk/>
          <pc:sldMk cId="180767202" sldId="291"/>
        </pc:sldMkLst>
      </pc:sldChg>
      <pc:sldChg chg="add">
        <pc:chgData name="Ana Clara Viola Ladeira | Stocche Forbes Advogados" userId="eac35ba8-b371-4e22-87ad-47af2edc10e8" providerId="ADAL" clId="{F0BC0222-0AFB-4B51-A336-E554C93A38A4}" dt="2025-08-19T23:53:31.110" v="0"/>
        <pc:sldMkLst>
          <pc:docMk/>
          <pc:sldMk cId="13841351" sldId="292"/>
        </pc:sldMkLst>
      </pc:sldChg>
      <pc:sldChg chg="add">
        <pc:chgData name="Ana Clara Viola Ladeira | Stocche Forbes Advogados" userId="eac35ba8-b371-4e22-87ad-47af2edc10e8" providerId="ADAL" clId="{F0BC0222-0AFB-4B51-A336-E554C93A38A4}" dt="2025-08-19T23:53:47.709" v="1"/>
        <pc:sldMkLst>
          <pc:docMk/>
          <pc:sldMk cId="382087433" sldId="293"/>
        </pc:sldMkLst>
      </pc:sldChg>
      <pc:sldChg chg="add">
        <pc:chgData name="Ana Clara Viola Ladeira | Stocche Forbes Advogados" userId="eac35ba8-b371-4e22-87ad-47af2edc10e8" providerId="ADAL" clId="{F0BC0222-0AFB-4B51-A336-E554C93A38A4}" dt="2025-08-19T23:53:47.709" v="1"/>
        <pc:sldMkLst>
          <pc:docMk/>
          <pc:sldMk cId="2862338028" sldId="294"/>
        </pc:sldMkLst>
      </pc:sldChg>
      <pc:sldChg chg="add">
        <pc:chgData name="Ana Clara Viola Ladeira | Stocche Forbes Advogados" userId="eac35ba8-b371-4e22-87ad-47af2edc10e8" providerId="ADAL" clId="{F0BC0222-0AFB-4B51-A336-E554C93A38A4}" dt="2025-08-19T23:53:47.709" v="1"/>
        <pc:sldMkLst>
          <pc:docMk/>
          <pc:sldMk cId="105077747" sldId="295"/>
        </pc:sldMkLst>
      </pc:sldChg>
      <pc:sldChg chg="add">
        <pc:chgData name="Ana Clara Viola Ladeira | Stocche Forbes Advogados" userId="eac35ba8-b371-4e22-87ad-47af2edc10e8" providerId="ADAL" clId="{F0BC0222-0AFB-4B51-A336-E554C93A38A4}" dt="2025-08-19T23:53:47.709" v="1"/>
        <pc:sldMkLst>
          <pc:docMk/>
          <pc:sldMk cId="4181079735" sldId="296"/>
        </pc:sldMkLst>
      </pc:sldChg>
      <pc:sldChg chg="add">
        <pc:chgData name="Ana Clara Viola Ladeira | Stocche Forbes Advogados" userId="eac35ba8-b371-4e22-87ad-47af2edc10e8" providerId="ADAL" clId="{F0BC0222-0AFB-4B51-A336-E554C93A38A4}" dt="2025-08-19T23:53:47.709" v="1"/>
        <pc:sldMkLst>
          <pc:docMk/>
          <pc:sldMk cId="2081446990" sldId="297"/>
        </pc:sldMkLst>
      </pc:sldChg>
      <pc:sldChg chg="add">
        <pc:chgData name="Ana Clara Viola Ladeira | Stocche Forbes Advogados" userId="eac35ba8-b371-4e22-87ad-47af2edc10e8" providerId="ADAL" clId="{F0BC0222-0AFB-4B51-A336-E554C93A38A4}" dt="2025-08-19T23:53:31.110" v="0"/>
        <pc:sldMkLst>
          <pc:docMk/>
          <pc:sldMk cId="279854851" sldId="298"/>
        </pc:sldMkLst>
      </pc:sldChg>
      <pc:sldChg chg="modSp add mod">
        <pc:chgData name="Ana Clara Viola Ladeira | Stocche Forbes Advogados" userId="eac35ba8-b371-4e22-87ad-47af2edc10e8" providerId="ADAL" clId="{F0BC0222-0AFB-4B51-A336-E554C93A38A4}" dt="2025-08-19T23:58:19.200" v="171" actId="20577"/>
        <pc:sldMkLst>
          <pc:docMk/>
          <pc:sldMk cId="3033334523" sldId="324"/>
        </pc:sldMkLst>
        <pc:spChg chg="mod">
          <ac:chgData name="Ana Clara Viola Ladeira | Stocche Forbes Advogados" userId="eac35ba8-b371-4e22-87ad-47af2edc10e8" providerId="ADAL" clId="{F0BC0222-0AFB-4B51-A336-E554C93A38A4}" dt="2025-08-19T23:57:03.009" v="150" actId="14100"/>
          <ac:spMkLst>
            <pc:docMk/>
            <pc:sldMk cId="3033334523" sldId="324"/>
            <ac:spMk id="2" creationId="{00000000-0000-0000-0000-000000000000}"/>
          </ac:spMkLst>
        </pc:spChg>
        <pc:spChg chg="mod">
          <ac:chgData name="Ana Clara Viola Ladeira | Stocche Forbes Advogados" userId="eac35ba8-b371-4e22-87ad-47af2edc10e8" providerId="ADAL" clId="{F0BC0222-0AFB-4B51-A336-E554C93A38A4}" dt="2025-08-19T23:58:19.200" v="171" actId="20577"/>
          <ac:spMkLst>
            <pc:docMk/>
            <pc:sldMk cId="3033334523" sldId="324"/>
            <ac:spMk id="3" creationId="{00000000-0000-0000-0000-000000000000}"/>
          </ac:spMkLst>
        </pc:spChg>
      </pc:sldChg>
      <pc:sldChg chg="add">
        <pc:chgData name="Ana Clara Viola Ladeira | Stocche Forbes Advogados" userId="eac35ba8-b371-4e22-87ad-47af2edc10e8" providerId="ADAL" clId="{F0BC0222-0AFB-4B51-A336-E554C93A38A4}" dt="2025-08-19T23:53:31.110" v="0"/>
        <pc:sldMkLst>
          <pc:docMk/>
          <pc:sldMk cId="2816053926" sldId="325"/>
        </pc:sldMkLst>
      </pc:sldChg>
      <pc:sldChg chg="add">
        <pc:chgData name="Ana Clara Viola Ladeira | Stocche Forbes Advogados" userId="eac35ba8-b371-4e22-87ad-47af2edc10e8" providerId="ADAL" clId="{F0BC0222-0AFB-4B51-A336-E554C93A38A4}" dt="2025-08-19T23:53:31.110" v="0"/>
        <pc:sldMkLst>
          <pc:docMk/>
          <pc:sldMk cId="3709628314" sldId="326"/>
        </pc:sldMkLst>
      </pc:sldChg>
      <pc:sldChg chg="add">
        <pc:chgData name="Ana Clara Viola Ladeira | Stocche Forbes Advogados" userId="eac35ba8-b371-4e22-87ad-47af2edc10e8" providerId="ADAL" clId="{F0BC0222-0AFB-4B51-A336-E554C93A38A4}" dt="2025-08-19T23:53:47.709" v="1"/>
        <pc:sldMkLst>
          <pc:docMk/>
          <pc:sldMk cId="3365250633" sldId="327"/>
        </pc:sldMkLst>
      </pc:sldChg>
      <pc:sldChg chg="add">
        <pc:chgData name="Ana Clara Viola Ladeira | Stocche Forbes Advogados" userId="eac35ba8-b371-4e22-87ad-47af2edc10e8" providerId="ADAL" clId="{F0BC0222-0AFB-4B51-A336-E554C93A38A4}" dt="2025-08-19T23:53:47.709" v="1"/>
        <pc:sldMkLst>
          <pc:docMk/>
          <pc:sldMk cId="1935438419" sldId="328"/>
        </pc:sldMkLst>
      </pc:sldChg>
      <pc:sldChg chg="add">
        <pc:chgData name="Ana Clara Viola Ladeira | Stocche Forbes Advogados" userId="eac35ba8-b371-4e22-87ad-47af2edc10e8" providerId="ADAL" clId="{F0BC0222-0AFB-4B51-A336-E554C93A38A4}" dt="2025-08-19T23:53:47.709" v="1"/>
        <pc:sldMkLst>
          <pc:docMk/>
          <pc:sldMk cId="266993143" sldId="329"/>
        </pc:sldMkLst>
      </pc:sldChg>
      <pc:sldChg chg="add">
        <pc:chgData name="Ana Clara Viola Ladeira | Stocche Forbes Advogados" userId="eac35ba8-b371-4e22-87ad-47af2edc10e8" providerId="ADAL" clId="{F0BC0222-0AFB-4B51-A336-E554C93A38A4}" dt="2025-08-19T23:53:47.709" v="1"/>
        <pc:sldMkLst>
          <pc:docMk/>
          <pc:sldMk cId="2596908464" sldId="330"/>
        </pc:sldMkLst>
      </pc:sldChg>
      <pc:sldChg chg="add">
        <pc:chgData name="Ana Clara Viola Ladeira | Stocche Forbes Advogados" userId="eac35ba8-b371-4e22-87ad-47af2edc10e8" providerId="ADAL" clId="{F0BC0222-0AFB-4B51-A336-E554C93A38A4}" dt="2025-08-19T23:53:47.709" v="1"/>
        <pc:sldMkLst>
          <pc:docMk/>
          <pc:sldMk cId="4228689389" sldId="331"/>
        </pc:sldMkLst>
      </pc:sldChg>
      <pc:sldChg chg="add del">
        <pc:chgData name="Ana Clara Viola Ladeira | Stocche Forbes Advogados" userId="eac35ba8-b371-4e22-87ad-47af2edc10e8" providerId="ADAL" clId="{F0BC0222-0AFB-4B51-A336-E554C93A38A4}" dt="2025-08-19T23:55:11.622" v="3" actId="47"/>
        <pc:sldMkLst>
          <pc:docMk/>
          <pc:sldMk cId="214997797" sldId="332"/>
        </pc:sldMkLst>
      </pc:sldChg>
      <pc:sldChg chg="modSp add mod">
        <pc:chgData name="Ana Clara Viola Ladeira | Stocche Forbes Advogados" userId="eac35ba8-b371-4e22-87ad-47af2edc10e8" providerId="ADAL" clId="{F0BC0222-0AFB-4B51-A336-E554C93A38A4}" dt="2025-08-20T00:42:23.984" v="547" actId="20577"/>
        <pc:sldMkLst>
          <pc:docMk/>
          <pc:sldMk cId="1527146184" sldId="332"/>
        </pc:sldMkLst>
        <pc:spChg chg="mod">
          <ac:chgData name="Ana Clara Viola Ladeira | Stocche Forbes Advogados" userId="eac35ba8-b371-4e22-87ad-47af2edc10e8" providerId="ADAL" clId="{F0BC0222-0AFB-4B51-A336-E554C93A38A4}" dt="2025-08-20T00:42:23.984" v="547" actId="20577"/>
          <ac:spMkLst>
            <pc:docMk/>
            <pc:sldMk cId="1527146184" sldId="332"/>
            <ac:spMk id="2" creationId="{DABA12B0-FD96-141A-0F51-828F1946D8EF}"/>
          </ac:spMkLst>
        </pc:spChg>
        <pc:spChg chg="mod">
          <ac:chgData name="Ana Clara Viola Ladeira | Stocche Forbes Advogados" userId="eac35ba8-b371-4e22-87ad-47af2edc10e8" providerId="ADAL" clId="{F0BC0222-0AFB-4B51-A336-E554C93A38A4}" dt="2025-08-19T23:58:04.008" v="170" actId="20577"/>
          <ac:spMkLst>
            <pc:docMk/>
            <pc:sldMk cId="1527146184" sldId="332"/>
            <ac:spMk id="3" creationId="{2221463B-F412-54F2-A93B-171C001A0AF6}"/>
          </ac:spMkLst>
        </pc:spChg>
      </pc:sldChg>
      <pc:sldChg chg="add">
        <pc:chgData name="Ana Clara Viola Ladeira | Stocche Forbes Advogados" userId="eac35ba8-b371-4e22-87ad-47af2edc10e8" providerId="ADAL" clId="{F0BC0222-0AFB-4B51-A336-E554C93A38A4}" dt="2025-08-19T23:56:12.347" v="27" actId="2890"/>
        <pc:sldMkLst>
          <pc:docMk/>
          <pc:sldMk cId="3346416962" sldId="333"/>
        </pc:sldMkLst>
      </pc:sldChg>
      <pc:sldChg chg="addSp delSp modSp add mod">
        <pc:chgData name="Ana Clara Viola Ladeira | Stocche Forbes Advogados" userId="eac35ba8-b371-4e22-87ad-47af2edc10e8" providerId="ADAL" clId="{F0BC0222-0AFB-4B51-A336-E554C93A38A4}" dt="2025-08-20T00:41:12.675" v="539" actId="20577"/>
        <pc:sldMkLst>
          <pc:docMk/>
          <pc:sldMk cId="3625613367" sldId="334"/>
        </pc:sldMkLst>
        <pc:spChg chg="del">
          <ac:chgData name="Ana Clara Viola Ladeira | Stocche Forbes Advogados" userId="eac35ba8-b371-4e22-87ad-47af2edc10e8" providerId="ADAL" clId="{F0BC0222-0AFB-4B51-A336-E554C93A38A4}" dt="2025-08-19T23:58:52.792" v="174" actId="478"/>
          <ac:spMkLst>
            <pc:docMk/>
            <pc:sldMk cId="3625613367" sldId="334"/>
            <ac:spMk id="2" creationId="{A9471DFA-29FE-C1AC-B15C-1D84E6744CE8}"/>
          </ac:spMkLst>
        </pc:spChg>
        <pc:spChg chg="del">
          <ac:chgData name="Ana Clara Viola Ladeira | Stocche Forbes Advogados" userId="eac35ba8-b371-4e22-87ad-47af2edc10e8" providerId="ADAL" clId="{F0BC0222-0AFB-4B51-A336-E554C93A38A4}" dt="2025-08-19T23:58:49.236" v="173" actId="478"/>
          <ac:spMkLst>
            <pc:docMk/>
            <pc:sldMk cId="3625613367" sldId="334"/>
            <ac:spMk id="3" creationId="{3897B38E-3503-9B29-A462-0F6891B67696}"/>
          </ac:spMkLst>
        </pc:spChg>
        <pc:spChg chg="add del mod">
          <ac:chgData name="Ana Clara Viola Ladeira | Stocche Forbes Advogados" userId="eac35ba8-b371-4e22-87ad-47af2edc10e8" providerId="ADAL" clId="{F0BC0222-0AFB-4B51-A336-E554C93A38A4}" dt="2025-08-19T23:58:53.736" v="175" actId="478"/>
          <ac:spMkLst>
            <pc:docMk/>
            <pc:sldMk cId="3625613367" sldId="334"/>
            <ac:spMk id="8" creationId="{1DCD0A24-273F-3BFF-9E75-54D1B3F9DB5B}"/>
          </ac:spMkLst>
        </pc:spChg>
        <pc:spChg chg="add del mod">
          <ac:chgData name="Ana Clara Viola Ladeira | Stocche Forbes Advogados" userId="eac35ba8-b371-4e22-87ad-47af2edc10e8" providerId="ADAL" clId="{F0BC0222-0AFB-4B51-A336-E554C93A38A4}" dt="2025-08-19T23:58:55.016" v="176" actId="478"/>
          <ac:spMkLst>
            <pc:docMk/>
            <pc:sldMk cId="3625613367" sldId="334"/>
            <ac:spMk id="10" creationId="{CCF0D138-9F2E-35F8-906A-200866F4F238}"/>
          </ac:spMkLst>
        </pc:spChg>
        <pc:spChg chg="add mod">
          <ac:chgData name="Ana Clara Viola Ladeira | Stocche Forbes Advogados" userId="eac35ba8-b371-4e22-87ad-47af2edc10e8" providerId="ADAL" clId="{F0BC0222-0AFB-4B51-A336-E554C93A38A4}" dt="2025-08-20T00:41:12.675" v="539" actId="20577"/>
          <ac:spMkLst>
            <pc:docMk/>
            <pc:sldMk cId="3625613367" sldId="334"/>
            <ac:spMk id="12" creationId="{46326C22-07DB-CBFC-F4F0-CE69ED8E2F5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D7D5E0-1C3B-42DA-A2EE-7DB3D0F66E9B}" type="datetimeFigureOut">
              <a:rPr lang="pt-BR" smtClean="0"/>
              <a:t>19/08/2025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71EC3A-02FD-491B-9931-F40CCB2CC834}" type="slidenum">
              <a:rPr lang="pt-BR" smtClean="0"/>
              <a:t>‹nº›</a:t>
            </a:fld>
            <a:endParaRPr lang="pt-BR"/>
          </a:p>
        </p:txBody>
      </p:sp>
    </p:spTree>
    <p:extLst>
      <p:ext uri="{BB962C8B-B14F-4D97-AF65-F5344CB8AC3E}">
        <p14:creationId xmlns:p14="http://schemas.microsoft.com/office/powerpoint/2010/main" val="516556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E05D7573-1B42-4FDE-988B-ED6C122C2F24}" type="datetimeFigureOut">
              <a:rPr lang="pt-BR" smtClean="0"/>
              <a:t>19/08/2025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B33D1E0-7E1A-456D-BC13-F36362C5C568}" type="slidenum">
              <a:rPr lang="pt-BR" smtClean="0"/>
              <a:t>‹nº›</a:t>
            </a:fld>
            <a:endParaRPr lang="pt-BR"/>
          </a:p>
        </p:txBody>
      </p:sp>
    </p:spTree>
    <p:extLst>
      <p:ext uri="{BB962C8B-B14F-4D97-AF65-F5344CB8AC3E}">
        <p14:creationId xmlns:p14="http://schemas.microsoft.com/office/powerpoint/2010/main" val="1115690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05D7573-1B42-4FDE-988B-ED6C122C2F24}" type="datetimeFigureOut">
              <a:rPr lang="pt-BR" smtClean="0"/>
              <a:t>19/08/2025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B33D1E0-7E1A-456D-BC13-F36362C5C568}" type="slidenum">
              <a:rPr lang="pt-BR" smtClean="0"/>
              <a:t>‹nº›</a:t>
            </a:fld>
            <a:endParaRPr lang="pt-BR"/>
          </a:p>
        </p:txBody>
      </p:sp>
    </p:spTree>
    <p:extLst>
      <p:ext uri="{BB962C8B-B14F-4D97-AF65-F5344CB8AC3E}">
        <p14:creationId xmlns:p14="http://schemas.microsoft.com/office/powerpoint/2010/main" val="4202039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p:cNvSpPr>
            <a:spLocks noGrp="1"/>
          </p:cNvSpPr>
          <p:nvPr>
            <p:ph type="dt" sz="half" idx="10"/>
          </p:nvPr>
        </p:nvSpPr>
        <p:spPr/>
        <p:txBody>
          <a:bodyPr/>
          <a:lstStyle/>
          <a:p>
            <a:fld id="{E05D7573-1B42-4FDE-988B-ED6C122C2F24}" type="datetimeFigureOut">
              <a:rPr lang="pt-BR" smtClean="0"/>
              <a:t>19/08/2025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B33D1E0-7E1A-456D-BC13-F36362C5C568}" type="slidenum">
              <a:rPr lang="pt-BR" smtClean="0"/>
              <a:t>‹nº›</a:t>
            </a:fld>
            <a:endParaRPr lang="pt-BR"/>
          </a:p>
        </p:txBody>
      </p:sp>
    </p:spTree>
    <p:extLst>
      <p:ext uri="{BB962C8B-B14F-4D97-AF65-F5344CB8AC3E}">
        <p14:creationId xmlns:p14="http://schemas.microsoft.com/office/powerpoint/2010/main" val="3508642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E05D7573-1B42-4FDE-988B-ED6C122C2F24}" type="datetimeFigureOut">
              <a:rPr lang="pt-BR" smtClean="0"/>
              <a:t>19/08/2025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B33D1E0-7E1A-456D-BC13-F36362C5C568}" type="slidenum">
              <a:rPr lang="pt-BR" smtClean="0"/>
              <a:t>‹nº›</a:t>
            </a:fld>
            <a:endParaRPr lang="pt-BR"/>
          </a:p>
        </p:txBody>
      </p:sp>
    </p:spTree>
    <p:extLst>
      <p:ext uri="{BB962C8B-B14F-4D97-AF65-F5344CB8AC3E}">
        <p14:creationId xmlns:p14="http://schemas.microsoft.com/office/powerpoint/2010/main" val="214138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E05D7573-1B42-4FDE-988B-ED6C122C2F24}" type="datetimeFigureOut">
              <a:rPr lang="pt-BR" smtClean="0"/>
              <a:t>19/08/2025</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8B33D1E0-7E1A-456D-BC13-F36362C5C568}" type="slidenum">
              <a:rPr lang="pt-BR" smtClean="0"/>
              <a:t>‹nº›</a:t>
            </a:fld>
            <a:endParaRPr lang="pt-BR"/>
          </a:p>
        </p:txBody>
      </p:sp>
    </p:spTree>
    <p:extLst>
      <p:ext uri="{BB962C8B-B14F-4D97-AF65-F5344CB8AC3E}">
        <p14:creationId xmlns:p14="http://schemas.microsoft.com/office/powerpoint/2010/main" val="650453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E05D7573-1B42-4FDE-988B-ED6C122C2F24}" type="datetimeFigureOut">
              <a:rPr lang="pt-BR" smtClean="0"/>
              <a:t>19/08/2025</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8B33D1E0-7E1A-456D-BC13-F36362C5C568}" type="slidenum">
              <a:rPr lang="pt-BR" smtClean="0"/>
              <a:t>‹nº›</a:t>
            </a:fld>
            <a:endParaRPr lang="pt-BR"/>
          </a:p>
        </p:txBody>
      </p:sp>
    </p:spTree>
    <p:extLst>
      <p:ext uri="{BB962C8B-B14F-4D97-AF65-F5344CB8AC3E}">
        <p14:creationId xmlns:p14="http://schemas.microsoft.com/office/powerpoint/2010/main" val="1055181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05D7573-1B42-4FDE-988B-ED6C122C2F24}" type="datetimeFigureOut">
              <a:rPr lang="pt-BR" smtClean="0"/>
              <a:t>19/08/2025</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8B33D1E0-7E1A-456D-BC13-F36362C5C568}" type="slidenum">
              <a:rPr lang="pt-BR" smtClean="0"/>
              <a:t>‹nº›</a:t>
            </a:fld>
            <a:endParaRPr lang="pt-BR"/>
          </a:p>
        </p:txBody>
      </p:sp>
    </p:spTree>
    <p:extLst>
      <p:ext uri="{BB962C8B-B14F-4D97-AF65-F5344CB8AC3E}">
        <p14:creationId xmlns:p14="http://schemas.microsoft.com/office/powerpoint/2010/main" val="2778042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E05D7573-1B42-4FDE-988B-ED6C122C2F24}" type="datetimeFigureOut">
              <a:rPr lang="pt-BR" smtClean="0"/>
              <a:t>19/08/2025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B33D1E0-7E1A-456D-BC13-F36362C5C568}" type="slidenum">
              <a:rPr lang="pt-BR" smtClean="0"/>
              <a:t>‹nº›</a:t>
            </a:fld>
            <a:endParaRPr lang="pt-BR"/>
          </a:p>
        </p:txBody>
      </p:sp>
    </p:spTree>
    <p:extLst>
      <p:ext uri="{BB962C8B-B14F-4D97-AF65-F5344CB8AC3E}">
        <p14:creationId xmlns:p14="http://schemas.microsoft.com/office/powerpoint/2010/main" val="2628910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E05D7573-1B42-4FDE-988B-ED6C122C2F24}" type="datetimeFigureOut">
              <a:rPr lang="pt-BR" smtClean="0"/>
              <a:t>19/08/2025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B33D1E0-7E1A-456D-BC13-F36362C5C568}" type="slidenum">
              <a:rPr lang="pt-BR" smtClean="0"/>
              <a:t>‹nº›</a:t>
            </a:fld>
            <a:endParaRPr lang="pt-BR"/>
          </a:p>
        </p:txBody>
      </p:sp>
    </p:spTree>
    <p:extLst>
      <p:ext uri="{BB962C8B-B14F-4D97-AF65-F5344CB8AC3E}">
        <p14:creationId xmlns:p14="http://schemas.microsoft.com/office/powerpoint/2010/main" val="1074938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05D7573-1B42-4FDE-988B-ED6C122C2F24}" type="datetimeFigureOut">
              <a:rPr lang="pt-BR" smtClean="0"/>
              <a:t>19/08/2025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B33D1E0-7E1A-456D-BC13-F36362C5C568}" type="slidenum">
              <a:rPr lang="pt-BR" smtClean="0"/>
              <a:t>‹nº›</a:t>
            </a:fld>
            <a:endParaRPr lang="pt-BR"/>
          </a:p>
        </p:txBody>
      </p:sp>
    </p:spTree>
    <p:extLst>
      <p:ext uri="{BB962C8B-B14F-4D97-AF65-F5344CB8AC3E}">
        <p14:creationId xmlns:p14="http://schemas.microsoft.com/office/powerpoint/2010/main" val="50649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05D7573-1B42-4FDE-988B-ED6C122C2F24}" type="datetimeFigureOut">
              <a:rPr lang="pt-BR" smtClean="0"/>
              <a:t>19/08/2025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B33D1E0-7E1A-456D-BC13-F36362C5C568}" type="slidenum">
              <a:rPr lang="pt-BR" smtClean="0"/>
              <a:t>‹nº›</a:t>
            </a:fld>
            <a:endParaRPr lang="pt-BR"/>
          </a:p>
        </p:txBody>
      </p:sp>
    </p:spTree>
    <p:extLst>
      <p:ext uri="{BB962C8B-B14F-4D97-AF65-F5344CB8AC3E}">
        <p14:creationId xmlns:p14="http://schemas.microsoft.com/office/powerpoint/2010/main" val="4278775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5D7573-1B42-4FDE-988B-ED6C122C2F24}" type="datetimeFigureOut">
              <a:rPr lang="pt-BR" smtClean="0"/>
              <a:t>19/08/2025</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33D1E0-7E1A-456D-BC13-F36362C5C568}" type="slidenum">
              <a:rPr lang="pt-BR" smtClean="0"/>
              <a:t>‹nº›</a:t>
            </a:fld>
            <a:endParaRPr lang="pt-BR"/>
          </a:p>
        </p:txBody>
      </p:sp>
    </p:spTree>
    <p:extLst>
      <p:ext uri="{BB962C8B-B14F-4D97-AF65-F5344CB8AC3E}">
        <p14:creationId xmlns:p14="http://schemas.microsoft.com/office/powerpoint/2010/main" val="1200070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8.xml"/><Relationship Id="rId5" Type="http://schemas.openxmlformats.org/officeDocument/2006/relationships/image" Target="../media/image6.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7.emf"/></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7.emf"/></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7.emf"/></Relationships>
</file>

<file path=ppt/slides/_rels/slide2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4.png"/><Relationship Id="rId7"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emf"/></Relationships>
</file>

<file path=ppt/slides/_rels/slide2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4.png"/><Relationship Id="rId7"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emf"/></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31.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4.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28.svg"/></Relationships>
</file>

<file path=ppt/slides/_rels/slide3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png"/><Relationship Id="rId7" Type="http://schemas.openxmlformats.org/officeDocument/2006/relationships/image" Target="../media/image32.sv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31.png"/><Relationship Id="rId11" Type="http://schemas.openxmlformats.org/officeDocument/2006/relationships/image" Target="../media/image36.svg"/><Relationship Id="rId5" Type="http://schemas.openxmlformats.org/officeDocument/2006/relationships/image" Target="../media/image30.sv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sv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5.xml"/><Relationship Id="rId5" Type="http://schemas.openxmlformats.org/officeDocument/2006/relationships/image" Target="../media/image38.sv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40.svg"/><Relationship Id="rId7" Type="http://schemas.openxmlformats.org/officeDocument/2006/relationships/image" Target="../media/image42.svg"/><Relationship Id="rId2" Type="http://schemas.openxmlformats.org/officeDocument/2006/relationships/image" Target="../media/image39.png"/><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image" Target="../media/image4.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image" Target="../media/image37.png"/><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image" Target="../media/image4.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44.svg"/><Relationship Id="rId7" Type="http://schemas.openxmlformats.org/officeDocument/2006/relationships/image" Target="../media/image42.svg"/><Relationship Id="rId2" Type="http://schemas.openxmlformats.org/officeDocument/2006/relationships/image" Target="../media/image43.png"/><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image" Target="../media/image4.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44.svg"/><Relationship Id="rId7" Type="http://schemas.openxmlformats.org/officeDocument/2006/relationships/image" Target="../media/image42.svg"/><Relationship Id="rId2" Type="http://schemas.openxmlformats.org/officeDocument/2006/relationships/image" Target="../media/image43.png"/><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image" Target="../media/image4.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44.svg"/><Relationship Id="rId7" Type="http://schemas.openxmlformats.org/officeDocument/2006/relationships/image" Target="../media/image42.svg"/><Relationship Id="rId2" Type="http://schemas.openxmlformats.org/officeDocument/2006/relationships/image" Target="../media/image43.png"/><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image" Target="../media/image4.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44.svg"/><Relationship Id="rId7" Type="http://schemas.openxmlformats.org/officeDocument/2006/relationships/image" Target="../media/image42.svg"/><Relationship Id="rId2" Type="http://schemas.openxmlformats.org/officeDocument/2006/relationships/image" Target="../media/image43.png"/><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image" Target="../media/image4.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48.png"/><Relationship Id="rId5" Type="http://schemas.openxmlformats.org/officeDocument/2006/relationships/image" Target="../media/image4.png"/><Relationship Id="rId4" Type="http://schemas.openxmlformats.org/officeDocument/2006/relationships/image" Target="../media/image47.png"/></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912" y="936832"/>
            <a:ext cx="5710255" cy="4065579"/>
          </a:xfrm>
          <a:prstGeom prst="rect">
            <a:avLst/>
          </a:prstGeom>
        </p:spPr>
      </p:pic>
      <p:sp>
        <p:nvSpPr>
          <p:cNvPr id="11" name="CaixaDeTexto 10">
            <a:extLst>
              <a:ext uri="{FF2B5EF4-FFF2-40B4-BE49-F238E27FC236}">
                <a16:creationId xmlns:a16="http://schemas.microsoft.com/office/drawing/2014/main" id="{CDDB876E-ABBB-0B09-01F2-185F66A116A4}"/>
              </a:ext>
            </a:extLst>
          </p:cNvPr>
          <p:cNvSpPr txBox="1"/>
          <p:nvPr/>
        </p:nvSpPr>
        <p:spPr>
          <a:xfrm>
            <a:off x="5460138" y="2069374"/>
            <a:ext cx="6491428" cy="1800493"/>
          </a:xfrm>
          <a:prstGeom prst="rect">
            <a:avLst/>
          </a:prstGeom>
          <a:noFill/>
        </p:spPr>
        <p:txBody>
          <a:bodyPr wrap="square">
            <a:spAutoFit/>
          </a:bodyPr>
          <a:lstStyle/>
          <a:p>
            <a:r>
              <a:rPr lang="pt-BR" sz="3600" dirty="0">
                <a:solidFill>
                  <a:srgbClr val="101720"/>
                </a:solidFill>
                <a:latin typeface="Montserrat ExtraBold" pitchFamily="2" charset="0"/>
              </a:rPr>
              <a:t>ACELERAÇÃO DE OBRAS:</a:t>
            </a:r>
            <a:r>
              <a:rPr lang="pt-BR" sz="3600" b="1" dirty="0">
                <a:solidFill>
                  <a:srgbClr val="101720"/>
                </a:solidFill>
                <a:latin typeface="Montserrat" pitchFamily="2" charset="77"/>
              </a:rPr>
              <a:t> </a:t>
            </a:r>
          </a:p>
          <a:p>
            <a:endParaRPr lang="pt-BR" sz="1100" b="1" dirty="0">
              <a:latin typeface="Montserrat" pitchFamily="2" charset="77"/>
            </a:endParaRPr>
          </a:p>
          <a:p>
            <a:r>
              <a:rPr lang="pt-BR" sz="3000" b="1" dirty="0">
                <a:solidFill>
                  <a:srgbClr val="9E9771"/>
                </a:solidFill>
                <a:latin typeface="Montserrat" pitchFamily="2" charset="77"/>
              </a:rPr>
              <a:t>PERSPECTIVAS LEGAIS, TÉCNICAS E CONTRATUAIS</a:t>
            </a:r>
          </a:p>
        </p:txBody>
      </p:sp>
    </p:spTree>
    <p:extLst>
      <p:ext uri="{BB962C8B-B14F-4D97-AF65-F5344CB8AC3E}">
        <p14:creationId xmlns:p14="http://schemas.microsoft.com/office/powerpoint/2010/main" val="3513624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2"/>
            <a:ext cx="7266039" cy="2753351"/>
          </a:xfrm>
        </p:spPr>
        <p:txBody>
          <a:bodyPr>
            <a:normAutofit/>
          </a:bodyPr>
          <a:lstStyle/>
          <a:p>
            <a:pPr algn="l"/>
            <a:r>
              <a:rPr lang="pt-BR" sz="4800" dirty="0">
                <a:latin typeface="Montserrat ExtraBold" pitchFamily="2" charset="0"/>
              </a:rPr>
              <a:t>Aceleração de Obras: Prática Brasileira</a:t>
            </a:r>
          </a:p>
        </p:txBody>
      </p:sp>
      <p:sp>
        <p:nvSpPr>
          <p:cNvPr id="3" name="Subtítulo 2"/>
          <p:cNvSpPr>
            <a:spLocks noGrp="1"/>
          </p:cNvSpPr>
          <p:nvPr>
            <p:ph type="subTitle" idx="1"/>
          </p:nvPr>
        </p:nvSpPr>
        <p:spPr>
          <a:xfrm>
            <a:off x="1524000" y="4038266"/>
            <a:ext cx="9144000" cy="827349"/>
          </a:xfrm>
        </p:spPr>
        <p:txBody>
          <a:bodyPr/>
          <a:lstStyle/>
          <a:p>
            <a:pPr lvl="0" algn="l" eaLnBrk="0" fontAlgn="base" hangingPunct="0">
              <a:lnSpc>
                <a:spcPct val="100000"/>
              </a:lnSpc>
              <a:spcBef>
                <a:spcPct val="0"/>
              </a:spcBef>
              <a:spcAft>
                <a:spcPct val="0"/>
              </a:spcAft>
            </a:pPr>
            <a:r>
              <a:rPr lang="en-US" altLang="en-US" dirty="0">
                <a:solidFill>
                  <a:srgbClr val="000000"/>
                </a:solidFill>
                <a:latin typeface="Calibri" panose="020F0502020204030204" pitchFamily="34" charset="0"/>
                <a:cs typeface="Calibri" panose="020F0502020204030204" pitchFamily="34" charset="0"/>
              </a:rPr>
              <a:t>Ana Clara Viola Ladeira,</a:t>
            </a:r>
          </a:p>
          <a:p>
            <a:pPr lvl="0" algn="l" eaLnBrk="0" fontAlgn="base" hangingPunct="0">
              <a:lnSpc>
                <a:spcPct val="100000"/>
              </a:lnSpc>
              <a:spcBef>
                <a:spcPct val="0"/>
              </a:spcBef>
              <a:spcAft>
                <a:spcPct val="0"/>
              </a:spcAft>
            </a:pPr>
            <a:r>
              <a:rPr lang="en-US" altLang="en-US" dirty="0">
                <a:solidFill>
                  <a:srgbClr val="000000"/>
                </a:solidFill>
                <a:latin typeface="Calibri" panose="020F0502020204030204" pitchFamily="34" charset="0"/>
                <a:cs typeface="Calibri" panose="020F0502020204030204" pitchFamily="34" charset="0"/>
              </a:rPr>
              <a:t>Stocche Forbes Advogados</a:t>
            </a:r>
          </a:p>
          <a:p>
            <a:pPr algn="l"/>
            <a:endParaRPr lang="pt-BR" dirty="0">
              <a:latin typeface="Arial" panose="020B0604020202020204" pitchFamily="34" charset="0"/>
              <a:cs typeface="Arial" panose="020B0604020202020204" pitchFamily="34" charset="0"/>
            </a:endParaRPr>
          </a:p>
        </p:txBody>
      </p:sp>
      <p:sp>
        <p:nvSpPr>
          <p:cNvPr id="4" name="Retângulo 3"/>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Tree>
    <p:extLst>
      <p:ext uri="{BB962C8B-B14F-4D97-AF65-F5344CB8AC3E}">
        <p14:creationId xmlns:p14="http://schemas.microsoft.com/office/powerpoint/2010/main" val="3033334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FEEF2-D732-99F0-B939-EA664FF4B064}"/>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466282AE-93F3-6F07-97EB-3466259F5C6E}"/>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a:extLst>
              <a:ext uri="{FF2B5EF4-FFF2-40B4-BE49-F238E27FC236}">
                <a16:creationId xmlns:a16="http://schemas.microsoft.com/office/drawing/2014/main" id="{2BBECD78-F3DE-A9A1-2890-D296BF8452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a:extLst>
              <a:ext uri="{FF2B5EF4-FFF2-40B4-BE49-F238E27FC236}">
                <a16:creationId xmlns:a16="http://schemas.microsoft.com/office/drawing/2014/main" id="{529DE4D5-4B2A-AC3B-6B71-9BFF19F78C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
        <p:nvSpPr>
          <p:cNvPr id="12" name="CaixaDeTexto 11">
            <a:extLst>
              <a:ext uri="{FF2B5EF4-FFF2-40B4-BE49-F238E27FC236}">
                <a16:creationId xmlns:a16="http://schemas.microsoft.com/office/drawing/2014/main" id="{46326C22-07DB-CBFC-F4F0-CE69ED8E2F52}"/>
              </a:ext>
            </a:extLst>
          </p:cNvPr>
          <p:cNvSpPr txBox="1"/>
          <p:nvPr/>
        </p:nvSpPr>
        <p:spPr>
          <a:xfrm>
            <a:off x="609600" y="404848"/>
            <a:ext cx="10009239" cy="5015091"/>
          </a:xfrm>
          <a:prstGeom prst="rect">
            <a:avLst/>
          </a:prstGeom>
          <a:noFill/>
        </p:spPr>
        <p:txBody>
          <a:bodyPr wrap="square">
            <a:spAutoFit/>
          </a:bodyPr>
          <a:lstStyle/>
          <a:p>
            <a:pPr algn="just">
              <a:lnSpc>
                <a:spcPct val="115000"/>
              </a:lnSpc>
              <a:buNone/>
            </a:pPr>
            <a:r>
              <a:rPr lang="pt-BR" sz="1800" b="1" kern="100" dirty="0">
                <a:effectLst/>
                <a:latin typeface="Calibri" panose="020F0502020204030204" pitchFamily="34" charset="0"/>
                <a:ea typeface="Aptos" panose="020B0004020202020204" pitchFamily="34" charset="0"/>
                <a:cs typeface="Times New Roman" panose="02020603050405020304" pitchFamily="18" charset="0"/>
              </a:rPr>
              <a:t>Contratos “Não Padronizados”</a:t>
            </a:r>
          </a:p>
          <a:p>
            <a:pPr marL="285750" indent="-285750" algn="just">
              <a:lnSpc>
                <a:spcPct val="115000"/>
              </a:lnSpc>
              <a:buFont typeface="Wingdings" panose="05000000000000000000" pitchFamily="2" charset="2"/>
              <a:buChar char="§"/>
            </a:pPr>
            <a:endParaRPr lang="pt-BR" sz="1200" kern="100" dirty="0">
              <a:effectLst/>
              <a:latin typeface="Calibri" panose="020F0502020204030204" pitchFamily="34" charset="0"/>
              <a:ea typeface="Aptos" panose="020B0004020202020204" pitchFamily="34" charset="0"/>
              <a:cs typeface="Times New Roman" panose="02020603050405020304" pitchFamily="18" charset="0"/>
            </a:endParaRPr>
          </a:p>
          <a:p>
            <a:pPr marL="285750" indent="-285750" algn="just">
              <a:lnSpc>
                <a:spcPct val="115000"/>
              </a:lnSpc>
              <a:buFont typeface="Wingdings" panose="05000000000000000000" pitchFamily="2" charset="2"/>
              <a:buChar char="§"/>
            </a:pPr>
            <a:r>
              <a:rPr lang="pt-BR" sz="1800" kern="100" dirty="0">
                <a:effectLst/>
                <a:latin typeface="Calibri" panose="020F0502020204030204" pitchFamily="34" charset="0"/>
                <a:ea typeface="Aptos" panose="020B0004020202020204" pitchFamily="34" charset="0"/>
                <a:cs typeface="Times New Roman" panose="02020603050405020304" pitchFamily="18" charset="0"/>
              </a:rPr>
              <a:t>Cronograma de Recuperação</a:t>
            </a:r>
          </a:p>
          <a:p>
            <a:pPr marL="285750" indent="-285750" algn="just">
              <a:lnSpc>
                <a:spcPct val="115000"/>
              </a:lnSpc>
              <a:buFont typeface="Wingdings" panose="05000000000000000000" pitchFamily="2" charset="2"/>
              <a:buChar char="§"/>
            </a:pPr>
            <a:r>
              <a:rPr lang="pt-BR" kern="100" dirty="0">
                <a:latin typeface="Calibri" panose="020F0502020204030204" pitchFamily="34" charset="0"/>
                <a:ea typeface="Aptos" panose="020B0004020202020204" pitchFamily="34" charset="0"/>
                <a:cs typeface="Times New Roman" panose="02020603050405020304" pitchFamily="18" charset="0"/>
              </a:rPr>
              <a:t>Ordem de Modificação – Ordem de Aceleração</a:t>
            </a:r>
          </a:p>
          <a:p>
            <a:pPr algn="just">
              <a:lnSpc>
                <a:spcPct val="115000"/>
              </a:lnSpc>
              <a:buNone/>
            </a:pPr>
            <a:endParaRPr lang="pt-BR" sz="1800" kern="100" dirty="0">
              <a:effectLst/>
              <a:latin typeface="Calibri" panose="020F0502020204030204" pitchFamily="34" charset="0"/>
              <a:ea typeface="Aptos" panose="020B0004020202020204" pitchFamily="34" charset="0"/>
              <a:cs typeface="Times New Roman" panose="02020603050405020304" pitchFamily="18" charset="0"/>
            </a:endParaRPr>
          </a:p>
          <a:p>
            <a:pPr algn="just">
              <a:lnSpc>
                <a:spcPct val="115000"/>
              </a:lnSpc>
              <a:buNone/>
            </a:pPr>
            <a:r>
              <a:rPr lang="pt-BR" sz="1800" b="1" kern="100" dirty="0">
                <a:effectLst/>
                <a:latin typeface="Calibri" panose="020F0502020204030204" pitchFamily="34" charset="0"/>
                <a:ea typeface="Aptos" panose="020B0004020202020204" pitchFamily="34" charset="0"/>
                <a:cs typeface="Times New Roman" panose="02020603050405020304" pitchFamily="18" charset="0"/>
              </a:rPr>
              <a:t>Código Civil</a:t>
            </a:r>
          </a:p>
          <a:p>
            <a:pPr algn="just">
              <a:lnSpc>
                <a:spcPct val="115000"/>
              </a:lnSpc>
              <a:buNone/>
            </a:pPr>
            <a:endParaRPr lang="pt-BR" sz="1200" b="1" kern="100" dirty="0">
              <a:effectLst/>
              <a:latin typeface="Calibri" panose="020F0502020204030204" pitchFamily="34" charset="0"/>
              <a:ea typeface="Aptos" panose="020B0004020202020204" pitchFamily="34" charset="0"/>
              <a:cs typeface="Times New Roman" panose="02020603050405020304" pitchFamily="18" charset="0"/>
            </a:endParaRPr>
          </a:p>
          <a:p>
            <a:pPr algn="just">
              <a:lnSpc>
                <a:spcPct val="115000"/>
              </a:lnSpc>
              <a:buNone/>
            </a:pPr>
            <a:r>
              <a:rPr lang="pt-BR" sz="1200" b="1" kern="100" dirty="0">
                <a:effectLst/>
                <a:latin typeface="Calibri" panose="020F0502020204030204" pitchFamily="34" charset="0"/>
                <a:ea typeface="Aptos" panose="020B0004020202020204" pitchFamily="34" charset="0"/>
                <a:cs typeface="Times New Roman" panose="02020603050405020304" pitchFamily="18" charset="0"/>
              </a:rPr>
              <a:t>Empreitada</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1200" kern="100" dirty="0">
                <a:effectLst/>
                <a:latin typeface="Calibri" panose="020F0502020204030204" pitchFamily="34" charset="0"/>
                <a:ea typeface="Aptos" panose="020B0004020202020204" pitchFamily="34" charset="0"/>
                <a:cs typeface="Times New Roman" panose="02020603050405020304" pitchFamily="18" charset="0"/>
              </a:rPr>
              <a:t>Art. 607: “Se o empreiteiro não concluir a obra no prazo convencionado, responde por perdas e danos, salvo motivo de força maior.”</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1200" kern="100" dirty="0">
                <a:effectLst/>
                <a:latin typeface="Calibri" panose="020F0502020204030204" pitchFamily="34" charset="0"/>
                <a:ea typeface="Aptos" panose="020B0004020202020204" pitchFamily="34" charset="0"/>
                <a:cs typeface="Times New Roman" panose="02020603050405020304" pitchFamily="18" charset="0"/>
              </a:rPr>
              <a:t>Art. 619: “O dono da obra pode introduzir modificações no projeto, desde que não alterem a natureza da empreitada, respondendo o empreiteiro pelos acréscimos ou diminuições de preço que resultarem das alterações.”</a:t>
            </a:r>
            <a:endParaRPr lang="pt-BR" sz="1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buNone/>
            </a:pPr>
            <a:r>
              <a:rPr lang="pt-BR" sz="1200" kern="100" dirty="0">
                <a:effectLst/>
                <a:latin typeface="Calibri" panose="020F0502020204030204" pitchFamily="34" charset="0"/>
                <a:ea typeface="Aptos" panose="020B0004020202020204" pitchFamily="34" charset="0"/>
                <a:cs typeface="Times New Roman" panose="02020603050405020304" pitchFamily="18" charset="0"/>
              </a:rPr>
              <a:t>Art. 620: “Se as modificações ou acréscimos forem de tal monta que descaracterizem o projeto aprovado, o empreiteiro terá direito a rescindir o contrato, com a devida indenização.”</a:t>
            </a:r>
          </a:p>
          <a:p>
            <a:endParaRPr lang="pt-BR" sz="1200" b="1" kern="100" dirty="0">
              <a:latin typeface="Calibri" panose="020F0502020204030204" pitchFamily="34" charset="0"/>
              <a:cs typeface="Times New Roman" panose="02020603050405020304" pitchFamily="18" charset="0"/>
            </a:endParaRPr>
          </a:p>
          <a:p>
            <a:r>
              <a:rPr lang="pt-BR" sz="1200" b="1" kern="100" dirty="0">
                <a:latin typeface="Calibri" panose="020F0502020204030204" pitchFamily="34" charset="0"/>
                <a:cs typeface="Times New Roman" panose="02020603050405020304" pitchFamily="18" charset="0"/>
              </a:rPr>
              <a:t>Alocação de Riscos </a:t>
            </a:r>
            <a:r>
              <a:rPr lang="pt-BR" sz="1200" kern="100" dirty="0">
                <a:latin typeface="Calibri" panose="020F0502020204030204" pitchFamily="34" charset="0"/>
                <a:cs typeface="Times New Roman" panose="02020603050405020304" pitchFamily="18" charset="0"/>
              </a:rPr>
              <a:t>(421-A),</a:t>
            </a:r>
            <a:r>
              <a:rPr lang="pt-BR" sz="1200" b="1" kern="100" dirty="0">
                <a:latin typeface="Calibri" panose="020F0502020204030204" pitchFamily="34" charset="0"/>
                <a:cs typeface="Times New Roman" panose="02020603050405020304" pitchFamily="18" charset="0"/>
              </a:rPr>
              <a:t> Reequilíbrio Econômico Financeiro</a:t>
            </a:r>
            <a:r>
              <a:rPr lang="pt-BR" sz="1200" kern="100" dirty="0">
                <a:latin typeface="Calibri" panose="020F0502020204030204" pitchFamily="34" charset="0"/>
                <a:cs typeface="Times New Roman" panose="02020603050405020304" pitchFamily="18" charset="0"/>
              </a:rPr>
              <a:t> (478 a 480), entre outros</a:t>
            </a:r>
          </a:p>
          <a:p>
            <a:pPr algn="just">
              <a:lnSpc>
                <a:spcPct val="115000"/>
              </a:lnSpc>
            </a:pPr>
            <a:endParaRPr lang="pt-BR" b="1" dirty="0"/>
          </a:p>
          <a:p>
            <a:pPr algn="just">
              <a:lnSpc>
                <a:spcPct val="115000"/>
              </a:lnSpc>
            </a:pPr>
            <a:r>
              <a:rPr lang="pt-BR" b="1" dirty="0"/>
              <a:t>Lei de Licitações e Contratos Administrativos</a:t>
            </a:r>
            <a:endParaRPr lang="pt-BR" sz="1200" dirty="0"/>
          </a:p>
          <a:p>
            <a:pPr algn="just">
              <a:lnSpc>
                <a:spcPct val="115000"/>
              </a:lnSpc>
              <a:buNone/>
            </a:pPr>
            <a:endParaRPr lang="pt-BR" sz="1200" kern="100" dirty="0">
              <a:effectLst/>
              <a:ea typeface="Aptos" panose="020B0004020202020204" pitchFamily="34" charset="0"/>
              <a:cs typeface="Times New Roman" panose="02020603050405020304" pitchFamily="18" charset="0"/>
            </a:endParaRPr>
          </a:p>
          <a:p>
            <a:pPr algn="just">
              <a:lnSpc>
                <a:spcPct val="115000"/>
              </a:lnSpc>
              <a:buNone/>
            </a:pPr>
            <a:r>
              <a:rPr lang="pt-BR" sz="1200" kern="100" dirty="0">
                <a:effectLst/>
                <a:ea typeface="Aptos" panose="020B0004020202020204" pitchFamily="34" charset="0"/>
                <a:cs typeface="Times New Roman" panose="02020603050405020304" pitchFamily="18" charset="0"/>
              </a:rPr>
              <a:t>Art. 130: “Caso haja alteração unilateral do contrato que aumente ou diminua os encargos do contratado, a Administração deverá restabelecer, no mesmo termo aditivo, o equilíbrio econômico-financeiro inicial.”</a:t>
            </a:r>
          </a:p>
        </p:txBody>
      </p:sp>
    </p:spTree>
    <p:extLst>
      <p:ext uri="{BB962C8B-B14F-4D97-AF65-F5344CB8AC3E}">
        <p14:creationId xmlns:p14="http://schemas.microsoft.com/office/powerpoint/2010/main" val="3625613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467AA-F687-DDA7-F7CF-64019D3A889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925DA2C-781B-FFC6-A968-836CF5DAF60A}"/>
              </a:ext>
            </a:extLst>
          </p:cNvPr>
          <p:cNvSpPr>
            <a:spLocks noGrp="1"/>
          </p:cNvSpPr>
          <p:nvPr>
            <p:ph type="ctrTitle"/>
          </p:nvPr>
        </p:nvSpPr>
        <p:spPr>
          <a:xfrm>
            <a:off x="1524000" y="1122362"/>
            <a:ext cx="6871855" cy="2753351"/>
          </a:xfrm>
        </p:spPr>
        <p:txBody>
          <a:bodyPr>
            <a:normAutofit/>
          </a:bodyPr>
          <a:lstStyle/>
          <a:p>
            <a:pPr algn="l"/>
            <a:r>
              <a:rPr lang="pt-BR" sz="4800" dirty="0">
                <a:latin typeface="Montserrat ExtraBold" pitchFamily="2" charset="0"/>
              </a:rPr>
              <a:t>Acceleration: Legal and Contractual Perspectives</a:t>
            </a:r>
          </a:p>
        </p:txBody>
      </p:sp>
      <p:sp>
        <p:nvSpPr>
          <p:cNvPr id="3" name="Subtítulo 2">
            <a:extLst>
              <a:ext uri="{FF2B5EF4-FFF2-40B4-BE49-F238E27FC236}">
                <a16:creationId xmlns:a16="http://schemas.microsoft.com/office/drawing/2014/main" id="{796226F4-0126-5A89-72E7-C71A42202F73}"/>
              </a:ext>
            </a:extLst>
          </p:cNvPr>
          <p:cNvSpPr>
            <a:spLocks noGrp="1"/>
          </p:cNvSpPr>
          <p:nvPr>
            <p:ph type="subTitle" idx="1"/>
          </p:nvPr>
        </p:nvSpPr>
        <p:spPr>
          <a:xfrm>
            <a:off x="1524000" y="4038266"/>
            <a:ext cx="9144000" cy="827349"/>
          </a:xfrm>
        </p:spPr>
        <p:txBody>
          <a:bodyPr/>
          <a:lstStyle/>
          <a:p>
            <a:pPr lvl="0" algn="l" eaLnBrk="0" fontAlgn="base" hangingPunct="0">
              <a:lnSpc>
                <a:spcPct val="100000"/>
              </a:lnSpc>
              <a:spcBef>
                <a:spcPct val="0"/>
              </a:spcBef>
              <a:spcAft>
                <a:spcPct val="0"/>
              </a:spcAft>
            </a:pPr>
            <a:r>
              <a:rPr lang="en-US" altLang="en-US" dirty="0">
                <a:solidFill>
                  <a:srgbClr val="000000"/>
                </a:solidFill>
                <a:latin typeface="Calibri" panose="020F0502020204030204" pitchFamily="34" charset="0"/>
                <a:cs typeface="Calibri" panose="020F0502020204030204" pitchFamily="34" charset="0"/>
              </a:rPr>
              <a:t>Rebecca Shorter, Chair, </a:t>
            </a:r>
          </a:p>
          <a:p>
            <a:pPr lvl="0" algn="l" eaLnBrk="0" fontAlgn="base" hangingPunct="0">
              <a:lnSpc>
                <a:spcPct val="100000"/>
              </a:lnSpc>
              <a:spcBef>
                <a:spcPct val="0"/>
              </a:spcBef>
              <a:spcAft>
                <a:spcPct val="0"/>
              </a:spcAft>
            </a:pPr>
            <a:r>
              <a:rPr lang="en-US" altLang="en-US" dirty="0">
                <a:solidFill>
                  <a:srgbClr val="000000"/>
                </a:solidFill>
                <a:latin typeface="Calibri" panose="020F0502020204030204" pitchFamily="34" charset="0"/>
                <a:cs typeface="Calibri" panose="020F0502020204030204" pitchFamily="34" charset="0"/>
              </a:rPr>
              <a:t>Society of Construction Law (UK)</a:t>
            </a:r>
          </a:p>
          <a:p>
            <a:pPr algn="l"/>
            <a:endParaRPr lang="pt-BR" dirty="0">
              <a:latin typeface="Arial" panose="020B0604020202020204" pitchFamily="34" charset="0"/>
              <a:cs typeface="Arial" panose="020B0604020202020204" pitchFamily="34" charset="0"/>
            </a:endParaRPr>
          </a:p>
        </p:txBody>
      </p:sp>
      <p:sp>
        <p:nvSpPr>
          <p:cNvPr id="4" name="Retângulo 3">
            <a:extLst>
              <a:ext uri="{FF2B5EF4-FFF2-40B4-BE49-F238E27FC236}">
                <a16:creationId xmlns:a16="http://schemas.microsoft.com/office/drawing/2014/main" id="{455907B5-513F-4341-A1E2-6813499C6DFA}"/>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a:extLst>
              <a:ext uri="{FF2B5EF4-FFF2-40B4-BE49-F238E27FC236}">
                <a16:creationId xmlns:a16="http://schemas.microsoft.com/office/drawing/2014/main" id="{AB549C7A-531A-0A6A-6956-7EE19FA9B7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a:extLst>
              <a:ext uri="{FF2B5EF4-FFF2-40B4-BE49-F238E27FC236}">
                <a16:creationId xmlns:a16="http://schemas.microsoft.com/office/drawing/2014/main" id="{2A7C6E72-3D28-E1C2-4AF3-F5FC382961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Tree>
    <p:extLst>
      <p:ext uri="{BB962C8B-B14F-4D97-AF65-F5344CB8AC3E}">
        <p14:creationId xmlns:p14="http://schemas.microsoft.com/office/powerpoint/2010/main" val="3346416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0" y="1"/>
            <a:ext cx="5033394" cy="6858000"/>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Montserrat ExtraBold" pitchFamily="2" charset="0"/>
            </a:endParaRPr>
          </a:p>
        </p:txBody>
      </p:sp>
      <p:pic>
        <p:nvPicPr>
          <p:cNvPr id="6" name="Image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713" y="6172323"/>
            <a:ext cx="2752991" cy="368957"/>
          </a:xfrm>
          <a:prstGeom prst="rect">
            <a:avLst/>
          </a:prstGeom>
        </p:spPr>
      </p:pic>
      <p:pic>
        <p:nvPicPr>
          <p:cNvPr id="7" name="Image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
        <p:nvSpPr>
          <p:cNvPr id="2" name="Título 1"/>
          <p:cNvSpPr>
            <a:spLocks noGrp="1"/>
          </p:cNvSpPr>
          <p:nvPr>
            <p:ph type="title"/>
          </p:nvPr>
        </p:nvSpPr>
        <p:spPr/>
        <p:txBody>
          <a:bodyPr/>
          <a:lstStyle/>
          <a:p>
            <a:r>
              <a:rPr lang="pt-BR" dirty="0">
                <a:solidFill>
                  <a:schemeClr val="bg1"/>
                </a:solidFill>
                <a:latin typeface="Montserrat ExtraBold" pitchFamily="2" charset="0"/>
              </a:rPr>
              <a:t>Structure of Presentation</a:t>
            </a:r>
          </a:p>
        </p:txBody>
      </p:sp>
      <p:sp>
        <p:nvSpPr>
          <p:cNvPr id="3" name="Espaço Reservado para Conteúdo 2"/>
          <p:cNvSpPr>
            <a:spLocks noGrp="1"/>
          </p:cNvSpPr>
          <p:nvPr>
            <p:ph idx="1"/>
          </p:nvPr>
        </p:nvSpPr>
        <p:spPr/>
        <p:txBody>
          <a:bodyPr>
            <a:normAutofit/>
          </a:bodyPr>
          <a:lstStyle/>
          <a:p>
            <a:pPr marL="0" indent="0">
              <a:buNone/>
            </a:pPr>
            <a:endParaRPr lang="pt-BR" dirty="0">
              <a:latin typeface="Arial" panose="020B0604020202020204" pitchFamily="34" charset="0"/>
              <a:cs typeface="Arial" panose="020B0604020202020204" pitchFamily="34" charset="0"/>
            </a:endParaRPr>
          </a:p>
          <a:p>
            <a:pPr>
              <a:spcBef>
                <a:spcPts val="1200"/>
              </a:spcBef>
            </a:pPr>
            <a:r>
              <a:rPr lang="en-US" dirty="0"/>
              <a:t>What is acceleration?</a:t>
            </a:r>
          </a:p>
          <a:p>
            <a:pPr>
              <a:spcBef>
                <a:spcPts val="1200"/>
              </a:spcBef>
            </a:pPr>
            <a:r>
              <a:rPr lang="en-US" dirty="0"/>
              <a:t>Types of acceleration</a:t>
            </a:r>
          </a:p>
          <a:p>
            <a:pPr>
              <a:spcBef>
                <a:spcPts val="1200"/>
              </a:spcBef>
            </a:pPr>
            <a:r>
              <a:rPr lang="en-US" dirty="0"/>
              <a:t>Standard forms</a:t>
            </a:r>
          </a:p>
          <a:p>
            <a:pPr>
              <a:spcBef>
                <a:spcPts val="1200"/>
              </a:spcBef>
            </a:pPr>
            <a:r>
              <a:rPr lang="en-US" dirty="0"/>
              <a:t>Industry guidance</a:t>
            </a:r>
          </a:p>
          <a:p>
            <a:pPr>
              <a:spcBef>
                <a:spcPts val="1200"/>
              </a:spcBef>
            </a:pPr>
            <a:r>
              <a:rPr lang="en-US" dirty="0"/>
              <a:t>Judicial guidance (UK)</a:t>
            </a:r>
          </a:p>
          <a:p>
            <a:pPr marL="0" indent="0">
              <a:buNone/>
            </a:pPr>
            <a:endParaRPr lang="pt-BR" dirty="0">
              <a:latin typeface="Arial" panose="020B0604020202020204" pitchFamily="34" charset="0"/>
              <a:cs typeface="Arial" panose="020B0604020202020204" pitchFamily="34" charset="0"/>
            </a:endParaRPr>
          </a:p>
        </p:txBody>
      </p:sp>
      <p:sp>
        <p:nvSpPr>
          <p:cNvPr id="4" name="Espaço Reservado para Texto 3"/>
          <p:cNvSpPr>
            <a:spLocks noGrp="1"/>
          </p:cNvSpPr>
          <p:nvPr>
            <p:ph type="body" sz="half" idx="2"/>
          </p:nvPr>
        </p:nvSpPr>
        <p:spPr>
          <a:xfrm>
            <a:off x="839788" y="2214694"/>
            <a:ext cx="3932237" cy="3654294"/>
          </a:xfrm>
        </p:spPr>
        <p:txBody>
          <a:bodyPr/>
          <a:lstStyle/>
          <a:p>
            <a:endParaRPr lang="pt-BR"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9107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latin typeface="Montserrat ExtraBold" pitchFamily="2" charset="0"/>
              </a:rPr>
              <a:t>What is acceleration?</a:t>
            </a:r>
          </a:p>
        </p:txBody>
      </p:sp>
      <p:sp>
        <p:nvSpPr>
          <p:cNvPr id="3" name="Espaço Reservado para Conteúdo 2"/>
          <p:cNvSpPr>
            <a:spLocks noGrp="1"/>
          </p:cNvSpPr>
          <p:nvPr>
            <p:ph idx="1"/>
          </p:nvPr>
        </p:nvSpPr>
        <p:spPr>
          <a:xfrm>
            <a:off x="838200" y="1825625"/>
            <a:ext cx="10515600" cy="3643997"/>
          </a:xfrm>
        </p:spPr>
        <p:txBody>
          <a:bodyPr>
            <a:normAutofit/>
          </a:bodyPr>
          <a:lstStyle/>
          <a:p>
            <a:r>
              <a:rPr lang="en-US" dirty="0"/>
              <a:t>Increasing the rate of progress to complete a project earlier</a:t>
            </a:r>
          </a:p>
          <a:p>
            <a:r>
              <a:rPr lang="en-US" dirty="0"/>
              <a:t>Three categories:</a:t>
            </a:r>
          </a:p>
          <a:p>
            <a:pPr lvl="1"/>
            <a:r>
              <a:rPr lang="en-US" dirty="0"/>
              <a:t>Voluntary acceleration (can also be for mitigation purposes)</a:t>
            </a:r>
          </a:p>
          <a:p>
            <a:pPr lvl="4"/>
            <a:endParaRPr lang="en-US" dirty="0"/>
          </a:p>
          <a:p>
            <a:pPr lvl="1"/>
            <a:r>
              <a:rPr lang="en-US" dirty="0"/>
              <a:t>Directed / Instructed acceleration</a:t>
            </a:r>
          </a:p>
          <a:p>
            <a:pPr lvl="4"/>
            <a:endParaRPr lang="en-US" dirty="0"/>
          </a:p>
          <a:p>
            <a:pPr lvl="1"/>
            <a:r>
              <a:rPr lang="en-US" dirty="0"/>
              <a:t>Constructive acceleration</a:t>
            </a:r>
          </a:p>
          <a:p>
            <a:endParaRPr lang="pt-BR" dirty="0">
              <a:latin typeface="Arial" panose="020B0604020202020204" pitchFamily="34" charset="0"/>
              <a:cs typeface="Arial" panose="020B0604020202020204" pitchFamily="34" charset="0"/>
            </a:endParaRPr>
          </a:p>
        </p:txBody>
      </p:sp>
      <p:sp>
        <p:nvSpPr>
          <p:cNvPr id="4" name="Retângulo 3"/>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Tree>
    <p:extLst>
      <p:ext uri="{BB962C8B-B14F-4D97-AF65-F5344CB8AC3E}">
        <p14:creationId xmlns:p14="http://schemas.microsoft.com/office/powerpoint/2010/main" val="1047219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3CD24-8AC7-F8D9-676B-CCFA8BDBCF5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5F39325-6F2B-F573-2230-46E51C9A1077}"/>
              </a:ext>
            </a:extLst>
          </p:cNvPr>
          <p:cNvSpPr>
            <a:spLocks noGrp="1"/>
          </p:cNvSpPr>
          <p:nvPr>
            <p:ph type="title"/>
          </p:nvPr>
        </p:nvSpPr>
        <p:spPr/>
        <p:txBody>
          <a:bodyPr/>
          <a:lstStyle/>
          <a:p>
            <a:r>
              <a:rPr lang="pt-BR" dirty="0">
                <a:latin typeface="Montserrat ExtraBold" pitchFamily="2" charset="0"/>
              </a:rPr>
              <a:t>Constructive acceleration</a:t>
            </a:r>
          </a:p>
        </p:txBody>
      </p:sp>
      <p:sp>
        <p:nvSpPr>
          <p:cNvPr id="3" name="Espaço Reservado para Conteúdo 2">
            <a:extLst>
              <a:ext uri="{FF2B5EF4-FFF2-40B4-BE49-F238E27FC236}">
                <a16:creationId xmlns:a16="http://schemas.microsoft.com/office/drawing/2014/main" id="{5D738F69-A804-455C-4296-04660DE16C49}"/>
              </a:ext>
            </a:extLst>
          </p:cNvPr>
          <p:cNvSpPr>
            <a:spLocks noGrp="1"/>
          </p:cNvSpPr>
          <p:nvPr>
            <p:ph idx="1"/>
          </p:nvPr>
        </p:nvSpPr>
        <p:spPr>
          <a:xfrm>
            <a:off x="838200" y="1825625"/>
            <a:ext cx="10515600" cy="3643997"/>
          </a:xfrm>
        </p:spPr>
        <p:txBody>
          <a:bodyPr>
            <a:normAutofit lnSpcReduction="10000"/>
          </a:bodyPr>
          <a:lstStyle/>
          <a:p>
            <a:r>
              <a:rPr lang="en-GB" dirty="0">
                <a:latin typeface="Calibri" panose="020F0502020204030204" pitchFamily="34" charset="0"/>
                <a:ea typeface="Calibri" panose="020F0502020204030204" pitchFamily="34" charset="0"/>
                <a:cs typeface="Times New Roman" panose="02020603050405020304" pitchFamily="18" charset="0"/>
              </a:rPr>
              <a:t>There must be an excusable delay; </a:t>
            </a:r>
          </a:p>
          <a:p>
            <a:r>
              <a:rPr lang="en-GB" dirty="0">
                <a:latin typeface="Calibri" panose="020F0502020204030204" pitchFamily="34" charset="0"/>
                <a:ea typeface="Calibri" panose="020F0502020204030204" pitchFamily="34" charset="0"/>
                <a:cs typeface="Times New Roman" panose="02020603050405020304" pitchFamily="18" charset="0"/>
              </a:rPr>
              <a:t>The delay must have been notified in a timely manner and a time-extension requested by the contractor; </a:t>
            </a:r>
          </a:p>
          <a:p>
            <a:r>
              <a:rPr lang="en-GB" dirty="0">
                <a:latin typeface="Calibri" panose="020F0502020204030204" pitchFamily="34" charset="0"/>
                <a:ea typeface="Calibri" panose="020F0502020204030204" pitchFamily="34" charset="0"/>
                <a:cs typeface="Times New Roman" panose="02020603050405020304" pitchFamily="18" charset="0"/>
              </a:rPr>
              <a:t>The time extension request must have been delayed or refused by the employer/certifier; </a:t>
            </a:r>
          </a:p>
          <a:p>
            <a:r>
              <a:rPr lang="en-GB" dirty="0">
                <a:latin typeface="Calibri" panose="020F0502020204030204" pitchFamily="34" charset="0"/>
                <a:ea typeface="Calibri" panose="020F0502020204030204" pitchFamily="34" charset="0"/>
                <a:cs typeface="Times New Roman" panose="02020603050405020304" pitchFamily="18" charset="0"/>
              </a:rPr>
              <a:t>The employer/certifier must have (expressly or implicitly) directed the contractor to complete within the original completion period, and;</a:t>
            </a:r>
          </a:p>
          <a:p>
            <a:r>
              <a:rPr lang="en-GB" dirty="0">
                <a:latin typeface="Calibri" panose="020F0502020204030204" pitchFamily="34" charset="0"/>
                <a:ea typeface="Calibri" panose="020F0502020204030204" pitchFamily="34" charset="0"/>
                <a:cs typeface="Times New Roman" panose="02020603050405020304" pitchFamily="18" charset="0"/>
              </a:rPr>
              <a:t>The contractor must implement acceleration and incur costs.</a:t>
            </a:r>
          </a:p>
          <a:p>
            <a:endParaRPr lang="pt-BR" dirty="0">
              <a:latin typeface="Arial" panose="020B0604020202020204" pitchFamily="34" charset="0"/>
              <a:cs typeface="Arial" panose="020B0604020202020204" pitchFamily="34" charset="0"/>
            </a:endParaRPr>
          </a:p>
        </p:txBody>
      </p:sp>
      <p:sp>
        <p:nvSpPr>
          <p:cNvPr id="4" name="Retângulo 3">
            <a:extLst>
              <a:ext uri="{FF2B5EF4-FFF2-40B4-BE49-F238E27FC236}">
                <a16:creationId xmlns:a16="http://schemas.microsoft.com/office/drawing/2014/main" id="{21D83095-B46B-0341-EF4F-AB270869BA13}"/>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a:extLst>
              <a:ext uri="{FF2B5EF4-FFF2-40B4-BE49-F238E27FC236}">
                <a16:creationId xmlns:a16="http://schemas.microsoft.com/office/drawing/2014/main" id="{D30C0CCF-1E72-7A94-C2F2-9D07A354DF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a:extLst>
              <a:ext uri="{FF2B5EF4-FFF2-40B4-BE49-F238E27FC236}">
                <a16:creationId xmlns:a16="http://schemas.microsoft.com/office/drawing/2014/main" id="{2A1464C0-E747-EF57-32FD-C84FD1362E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Tree>
    <p:extLst>
      <p:ext uri="{BB962C8B-B14F-4D97-AF65-F5344CB8AC3E}">
        <p14:creationId xmlns:p14="http://schemas.microsoft.com/office/powerpoint/2010/main" val="180767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latin typeface="Montserrat ExtraBold" pitchFamily="2" charset="0"/>
              </a:rPr>
              <a:t>Standard Forms</a:t>
            </a:r>
          </a:p>
        </p:txBody>
      </p:sp>
      <p:sp>
        <p:nvSpPr>
          <p:cNvPr id="3" name="Espaço Reservado para Conteúdo 2"/>
          <p:cNvSpPr>
            <a:spLocks noGrp="1"/>
          </p:cNvSpPr>
          <p:nvPr>
            <p:ph sz="half" idx="1"/>
          </p:nvPr>
        </p:nvSpPr>
        <p:spPr>
          <a:xfrm>
            <a:off x="838200" y="1825625"/>
            <a:ext cx="5181600" cy="3582884"/>
          </a:xfrm>
        </p:spPr>
        <p:txBody>
          <a:bodyPr>
            <a:normAutofit fontScale="70000" lnSpcReduction="20000"/>
          </a:bodyPr>
          <a:lstStyle/>
          <a:p>
            <a:pPr marL="0" indent="0">
              <a:buNone/>
            </a:pPr>
            <a:r>
              <a:rPr lang="pt-BR" u="sng" dirty="0">
                <a:latin typeface="Arial" panose="020B0604020202020204" pitchFamily="34" charset="0"/>
                <a:cs typeface="Arial" panose="020B0604020202020204" pitchFamily="34" charset="0"/>
              </a:rPr>
              <a:t>FIDIC</a:t>
            </a:r>
          </a:p>
          <a:p>
            <a:r>
              <a:rPr lang="en-GB" dirty="0"/>
              <a:t>Each party required to use </a:t>
            </a:r>
            <a:r>
              <a:rPr lang="en-GB" i="1" dirty="0"/>
              <a:t>“all reasonable endeavours to minimise any delay in the performance of the contract”</a:t>
            </a:r>
          </a:p>
          <a:p>
            <a:r>
              <a:rPr lang="en-GB" dirty="0"/>
              <a:t>No express mechanism to allow employer to instruct acceleration if the delay is not caused by the contractor</a:t>
            </a:r>
          </a:p>
          <a:p>
            <a:endParaRPr lang="pt-BR" dirty="0">
              <a:latin typeface="Arial" panose="020B0604020202020204" pitchFamily="34" charset="0"/>
              <a:cs typeface="Arial" panose="020B0604020202020204" pitchFamily="34" charset="0"/>
            </a:endParaRPr>
          </a:p>
        </p:txBody>
      </p:sp>
      <p:sp>
        <p:nvSpPr>
          <p:cNvPr id="4" name="Espaço Reservado para Conteúdo 3"/>
          <p:cNvSpPr>
            <a:spLocks noGrp="1"/>
          </p:cNvSpPr>
          <p:nvPr>
            <p:ph sz="half" idx="2"/>
          </p:nvPr>
        </p:nvSpPr>
        <p:spPr>
          <a:xfrm>
            <a:off x="6172200" y="1825625"/>
            <a:ext cx="5181600" cy="3582884"/>
          </a:xfrm>
        </p:spPr>
        <p:txBody>
          <a:bodyPr>
            <a:normAutofit fontScale="70000" lnSpcReduction="20000"/>
          </a:bodyPr>
          <a:lstStyle/>
          <a:p>
            <a:pPr marL="0" indent="0">
              <a:buNone/>
            </a:pPr>
            <a:r>
              <a:rPr lang="pt-BR" u="sng" dirty="0">
                <a:latin typeface="Arial" panose="020B0604020202020204" pitchFamily="34" charset="0"/>
                <a:cs typeface="Arial" panose="020B0604020202020204" pitchFamily="34" charset="0"/>
              </a:rPr>
              <a:t>NEC 3 / 4</a:t>
            </a:r>
          </a:p>
          <a:p>
            <a:pPr>
              <a:spcBef>
                <a:spcPts val="1800"/>
              </a:spcBef>
            </a:pPr>
            <a:r>
              <a:rPr lang="en-US" dirty="0"/>
              <a:t>No express obligation to mitigate delay</a:t>
            </a:r>
          </a:p>
          <a:p>
            <a:pPr>
              <a:spcBef>
                <a:spcPts val="1800"/>
              </a:spcBef>
            </a:pPr>
            <a:r>
              <a:rPr lang="en-US" dirty="0"/>
              <a:t>PM may instruct Contractor to submit an acceleration quotation to achieve completion before “the Completion Date” / inform Contractor of revised date(s) (cl.36.1)</a:t>
            </a:r>
          </a:p>
          <a:p>
            <a:pPr>
              <a:spcBef>
                <a:spcPts val="1800"/>
              </a:spcBef>
            </a:pPr>
            <a:r>
              <a:rPr lang="en-US" dirty="0"/>
              <a:t>Contractor must provide a quotation and a revised </a:t>
            </a:r>
            <a:r>
              <a:rPr lang="en-US" dirty="0" err="1"/>
              <a:t>programme</a:t>
            </a:r>
            <a:r>
              <a:rPr lang="en-US" dirty="0"/>
              <a:t> showing how it can achieve the early completion date(s)</a:t>
            </a:r>
          </a:p>
          <a:p>
            <a:pPr>
              <a:spcBef>
                <a:spcPts val="1800"/>
              </a:spcBef>
            </a:pPr>
            <a:r>
              <a:rPr lang="en-US" dirty="0"/>
              <a:t>Contractor may decline to quote but, if it does, it must state why (cl 36.2)</a:t>
            </a:r>
          </a:p>
          <a:p>
            <a:endParaRPr lang="pt-BR" dirty="0">
              <a:latin typeface="Arial" panose="020B0604020202020204" pitchFamily="34" charset="0"/>
              <a:cs typeface="Arial" panose="020B0604020202020204" pitchFamily="34" charset="0"/>
            </a:endParaRPr>
          </a:p>
          <a:p>
            <a:endParaRPr lang="pt-BR" dirty="0">
              <a:latin typeface="Arial" panose="020B0604020202020204" pitchFamily="34" charset="0"/>
              <a:cs typeface="Arial" panose="020B0604020202020204" pitchFamily="34" charset="0"/>
            </a:endParaRPr>
          </a:p>
        </p:txBody>
      </p:sp>
      <p:sp>
        <p:nvSpPr>
          <p:cNvPr id="5" name="Retângulo 4"/>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7" name="Image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Tree>
    <p:extLst>
      <p:ext uri="{BB962C8B-B14F-4D97-AF65-F5344CB8AC3E}">
        <p14:creationId xmlns:p14="http://schemas.microsoft.com/office/powerpoint/2010/main" val="193688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9788" y="987425"/>
            <a:ext cx="3932237" cy="1244146"/>
          </a:xfrm>
        </p:spPr>
        <p:txBody>
          <a:bodyPr>
            <a:normAutofit fontScale="90000"/>
          </a:bodyPr>
          <a:lstStyle/>
          <a:p>
            <a:r>
              <a:rPr lang="pt-BR" sz="2800" dirty="0">
                <a:latin typeface="Montserrat ExtraBold" pitchFamily="2" charset="0"/>
              </a:rPr>
              <a:t>Industry Guidance: SCL Delay &amp; Disruption Protocol (2nd Ed, 2017)</a:t>
            </a:r>
          </a:p>
        </p:txBody>
      </p:sp>
      <p:pic>
        <p:nvPicPr>
          <p:cNvPr id="8" name="Content Placeholder 7">
            <a:extLst>
              <a:ext uri="{FF2B5EF4-FFF2-40B4-BE49-F238E27FC236}">
                <a16:creationId xmlns:a16="http://schemas.microsoft.com/office/drawing/2014/main" id="{D99A3005-3F7E-B0B2-8F9F-8CCBB66CEABE}"/>
              </a:ext>
            </a:extLst>
          </p:cNvPr>
          <p:cNvPicPr>
            <a:picLocks noGrp="1" noChangeAspect="1"/>
          </p:cNvPicPr>
          <p:nvPr>
            <p:ph idx="1"/>
          </p:nvPr>
        </p:nvPicPr>
        <p:blipFill>
          <a:blip r:embed="rId2"/>
          <a:stretch>
            <a:fillRect/>
          </a:stretch>
        </p:blipFill>
        <p:spPr>
          <a:xfrm>
            <a:off x="6171739" y="1341722"/>
            <a:ext cx="4493141" cy="3609145"/>
          </a:xfrm>
          <a:prstGeom prst="rect">
            <a:avLst/>
          </a:prstGeom>
        </p:spPr>
      </p:pic>
      <p:sp>
        <p:nvSpPr>
          <p:cNvPr id="4" name="Espaço Reservado para Texto 3"/>
          <p:cNvSpPr>
            <a:spLocks noGrp="1"/>
          </p:cNvSpPr>
          <p:nvPr>
            <p:ph type="body" sz="half" idx="2"/>
          </p:nvPr>
        </p:nvSpPr>
        <p:spPr>
          <a:xfrm>
            <a:off x="839788" y="2416028"/>
            <a:ext cx="3932237" cy="3193463"/>
          </a:xfrm>
        </p:spPr>
        <p:txBody>
          <a:bodyPr>
            <a:normAutofit/>
          </a:bodyPr>
          <a:lstStyle/>
          <a:p>
            <a:pPr marL="285750" indent="-285750">
              <a:buFont typeface="Arial" panose="020B0604020202020204" pitchFamily="34" charset="0"/>
              <a:buChar char="•"/>
            </a:pPr>
            <a:r>
              <a:rPr lang="en-US" dirty="0"/>
              <a:t>The Protocol provides guidance on some of the common delay and disruption issues that arise on construction projects</a:t>
            </a:r>
          </a:p>
          <a:p>
            <a:pPr marL="285750" indent="-285750">
              <a:buFont typeface="Arial" panose="020B0604020202020204" pitchFamily="34" charset="0"/>
              <a:buChar char="•"/>
            </a:pPr>
            <a:r>
              <a:rPr lang="en-US" dirty="0"/>
              <a:t>Protocol provides means by which the parties can resolve these matters and avoid disputes. </a:t>
            </a:r>
          </a:p>
          <a:p>
            <a:pPr marL="285750" indent="-285750">
              <a:buFont typeface="Arial" panose="020B0604020202020204" pitchFamily="34" charset="0"/>
              <a:buChar char="•"/>
            </a:pPr>
            <a:r>
              <a:rPr lang="en-US" dirty="0"/>
              <a:t>Practical and principled guidance on proportionate measures for dealing with delay and disruption </a:t>
            </a:r>
          </a:p>
        </p:txBody>
      </p:sp>
      <p:sp>
        <p:nvSpPr>
          <p:cNvPr id="5" name="Retângulo 4"/>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7" name="Image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pic>
        <p:nvPicPr>
          <p:cNvPr id="9" name="Picture 8">
            <a:extLst>
              <a:ext uri="{FF2B5EF4-FFF2-40B4-BE49-F238E27FC236}">
                <a16:creationId xmlns:a16="http://schemas.microsoft.com/office/drawing/2014/main" id="{E7335ACD-C477-DFB8-C714-EEA389DD9CD5}"/>
              </a:ext>
            </a:extLst>
          </p:cNvPr>
          <p:cNvPicPr>
            <a:picLocks noChangeAspect="1"/>
          </p:cNvPicPr>
          <p:nvPr/>
        </p:nvPicPr>
        <p:blipFill>
          <a:blip r:embed="rId5"/>
          <a:stretch>
            <a:fillRect/>
          </a:stretch>
        </p:blipFill>
        <p:spPr>
          <a:xfrm>
            <a:off x="8629546" y="974365"/>
            <a:ext cx="2420322" cy="932769"/>
          </a:xfrm>
          <a:prstGeom prst="rect">
            <a:avLst/>
          </a:prstGeom>
        </p:spPr>
      </p:pic>
      <p:sp>
        <p:nvSpPr>
          <p:cNvPr id="11" name="TextBox 10">
            <a:extLst>
              <a:ext uri="{FF2B5EF4-FFF2-40B4-BE49-F238E27FC236}">
                <a16:creationId xmlns:a16="http://schemas.microsoft.com/office/drawing/2014/main" id="{7265D888-B75B-523D-991A-990C54F5DDEA}"/>
              </a:ext>
            </a:extLst>
          </p:cNvPr>
          <p:cNvSpPr txBox="1"/>
          <p:nvPr/>
        </p:nvSpPr>
        <p:spPr>
          <a:xfrm>
            <a:off x="5659322" y="5049363"/>
            <a:ext cx="6096000" cy="369332"/>
          </a:xfrm>
          <a:prstGeom prst="rect">
            <a:avLst/>
          </a:prstGeom>
          <a:noFill/>
        </p:spPr>
        <p:txBody>
          <a:bodyPr wrap="square">
            <a:spAutoFit/>
          </a:bodyPr>
          <a:lstStyle/>
          <a:p>
            <a:r>
              <a:rPr lang="en-GB" dirty="0"/>
              <a:t>https://www.scl.org.uk/resources/delay-disruption-protocol</a:t>
            </a:r>
          </a:p>
        </p:txBody>
      </p:sp>
    </p:spTree>
    <p:extLst>
      <p:ext uri="{BB962C8B-B14F-4D97-AF65-F5344CB8AC3E}">
        <p14:creationId xmlns:p14="http://schemas.microsoft.com/office/powerpoint/2010/main" val="952919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latin typeface="Montserrat ExtraBold" pitchFamily="2" charset="0"/>
              </a:rPr>
              <a:t>SCL Protocol (cont’d)</a:t>
            </a:r>
          </a:p>
        </p:txBody>
      </p:sp>
      <p:sp>
        <p:nvSpPr>
          <p:cNvPr id="3" name="Retângulo 2"/>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5" name="Image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
        <p:nvSpPr>
          <p:cNvPr id="7" name="TextBox 6">
            <a:extLst>
              <a:ext uri="{FF2B5EF4-FFF2-40B4-BE49-F238E27FC236}">
                <a16:creationId xmlns:a16="http://schemas.microsoft.com/office/drawing/2014/main" id="{C2752AE7-544E-0B6C-6E71-B9C3019B0D39}"/>
              </a:ext>
            </a:extLst>
          </p:cNvPr>
          <p:cNvSpPr txBox="1"/>
          <p:nvPr/>
        </p:nvSpPr>
        <p:spPr>
          <a:xfrm>
            <a:off x="876300" y="1601937"/>
            <a:ext cx="10439400" cy="3554819"/>
          </a:xfrm>
          <a:prstGeom prst="rect">
            <a:avLst/>
          </a:prstGeom>
          <a:noFill/>
        </p:spPr>
        <p:txBody>
          <a:bodyPr wrap="square">
            <a:spAutoFit/>
          </a:bodyPr>
          <a:lstStyle/>
          <a:p>
            <a:pPr marL="257175" lvl="1" indent="0">
              <a:spcBef>
                <a:spcPts val="1800"/>
              </a:spcBef>
              <a:buNone/>
            </a:pPr>
            <a:r>
              <a:rPr lang="en-US" sz="1800" dirty="0"/>
              <a:t>“16.1 Some forms of contract provide for acceleration by instruction or by collateral agreement. In other forms, acceleration may be instructed by reference to hours of working and sequence. The Contractor cannot be instructed to accelerate to reduce Employer Delay, unless the contract allows for this. </a:t>
            </a:r>
          </a:p>
          <a:p>
            <a:pPr marL="257175" lvl="1" indent="0">
              <a:spcBef>
                <a:spcPts val="1800"/>
              </a:spcBef>
              <a:buNone/>
            </a:pPr>
            <a:r>
              <a:rPr lang="en-US" sz="1800" dirty="0"/>
              <a:t>16.2 Where the contract provides for acceleration, payment for the acceleration should be based on the terms of the contract.</a:t>
            </a:r>
          </a:p>
          <a:p>
            <a:pPr marL="257175" lvl="1" indent="0">
              <a:spcBef>
                <a:spcPts val="1800"/>
              </a:spcBef>
              <a:buNone/>
            </a:pPr>
            <a:r>
              <a:rPr lang="en-US" sz="1800" dirty="0"/>
              <a:t>16.3 Where the contract does not provide for acceleration but the Contractor and the Employer agree that accelerative measures should be undertaken, the basis of payment should be agreed before the acceleration is commenced. </a:t>
            </a:r>
          </a:p>
          <a:p>
            <a:pPr marL="257175" lvl="1" indent="0">
              <a:spcBef>
                <a:spcPts val="1800"/>
              </a:spcBef>
              <a:buNone/>
            </a:pPr>
            <a:r>
              <a:rPr lang="en-US" sz="1800" dirty="0"/>
              <a:t>16.4 Where acceleration is instructed and/or agreed, the Contractor is not entitled to claim prolongation compensation for the period of Employer Delay avoided by the acceleration measures.</a:t>
            </a:r>
            <a:endParaRPr lang="en-GB" sz="1800" dirty="0"/>
          </a:p>
        </p:txBody>
      </p:sp>
    </p:spTree>
    <p:extLst>
      <p:ext uri="{BB962C8B-B14F-4D97-AF65-F5344CB8AC3E}">
        <p14:creationId xmlns:p14="http://schemas.microsoft.com/office/powerpoint/2010/main" val="467024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06CC5-F273-72F7-0E1A-4CD40671CC3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EDA7ED6-3A94-9217-CB54-3DC81B35A9AA}"/>
              </a:ext>
            </a:extLst>
          </p:cNvPr>
          <p:cNvSpPr>
            <a:spLocks noGrp="1"/>
          </p:cNvSpPr>
          <p:nvPr>
            <p:ph type="title"/>
          </p:nvPr>
        </p:nvSpPr>
        <p:spPr>
          <a:xfrm>
            <a:off x="838200" y="365126"/>
            <a:ext cx="10515600" cy="620032"/>
          </a:xfrm>
        </p:spPr>
        <p:txBody>
          <a:bodyPr>
            <a:normAutofit fontScale="90000"/>
          </a:bodyPr>
          <a:lstStyle/>
          <a:p>
            <a:r>
              <a:rPr lang="pt-BR" dirty="0">
                <a:latin typeface="Montserrat ExtraBold" pitchFamily="2" charset="0"/>
              </a:rPr>
              <a:t>SCL Protocol (cont’d)</a:t>
            </a:r>
          </a:p>
        </p:txBody>
      </p:sp>
      <p:sp>
        <p:nvSpPr>
          <p:cNvPr id="3" name="Retângulo 2">
            <a:extLst>
              <a:ext uri="{FF2B5EF4-FFF2-40B4-BE49-F238E27FC236}">
                <a16:creationId xmlns:a16="http://schemas.microsoft.com/office/drawing/2014/main" id="{6DA02C51-647D-47B3-7CD0-0DE69CD93294}"/>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Imagem 3">
            <a:extLst>
              <a:ext uri="{FF2B5EF4-FFF2-40B4-BE49-F238E27FC236}">
                <a16:creationId xmlns:a16="http://schemas.microsoft.com/office/drawing/2014/main" id="{F64E6479-FB30-759C-4158-4E6369EEE9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5" name="Imagem 4">
            <a:extLst>
              <a:ext uri="{FF2B5EF4-FFF2-40B4-BE49-F238E27FC236}">
                <a16:creationId xmlns:a16="http://schemas.microsoft.com/office/drawing/2014/main" id="{7D9C6908-D1BC-F7BD-61A3-C50721A7BC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
        <p:nvSpPr>
          <p:cNvPr id="7" name="TextBox 6">
            <a:extLst>
              <a:ext uri="{FF2B5EF4-FFF2-40B4-BE49-F238E27FC236}">
                <a16:creationId xmlns:a16="http://schemas.microsoft.com/office/drawing/2014/main" id="{42F2FF5A-0FDF-33C5-FB0C-524A7C3E141B}"/>
              </a:ext>
            </a:extLst>
          </p:cNvPr>
          <p:cNvSpPr txBox="1"/>
          <p:nvPr/>
        </p:nvSpPr>
        <p:spPr>
          <a:xfrm>
            <a:off x="718457" y="1072649"/>
            <a:ext cx="10439400" cy="4478149"/>
          </a:xfrm>
          <a:prstGeom prst="rect">
            <a:avLst/>
          </a:prstGeom>
          <a:noFill/>
        </p:spPr>
        <p:txBody>
          <a:bodyPr wrap="square">
            <a:spAutoFit/>
          </a:bodyPr>
          <a:lstStyle/>
          <a:p>
            <a:pPr marL="0" lvl="1" indent="0">
              <a:spcBef>
                <a:spcPts val="1800"/>
              </a:spcBef>
              <a:buNone/>
            </a:pPr>
            <a:r>
              <a:rPr lang="en-US" dirty="0"/>
              <a:t>16.5 Where the Contractor is considering implementing acceleration measures to avoid the risk of liquidated damages as a result of not receiving an EOT that it considers is due to it, and then pursuing a constructive acceleration claim, the Contractor should first take steps to have the dispute or difference about entitlement to EOT resolved in accordance with the contract dispute resolution provisions. Otherwise, there is the risk that it will not be entitled to compensation for those acceleration measures. In any event, before pursuing any such acceleration measures, the Contractor should provide notice with particulars of the intended acceleration measures to the CA. The Contractor should then include such measures in a revised </a:t>
            </a:r>
            <a:r>
              <a:rPr lang="en-US" dirty="0" err="1"/>
              <a:t>programme</a:t>
            </a:r>
            <a:r>
              <a:rPr lang="en-US" dirty="0"/>
              <a:t>. </a:t>
            </a:r>
          </a:p>
          <a:p>
            <a:pPr marL="0" lvl="1" indent="0">
              <a:spcBef>
                <a:spcPts val="1800"/>
              </a:spcBef>
              <a:buNone/>
            </a:pPr>
            <a:r>
              <a:rPr lang="en-US" dirty="0"/>
              <a:t>16.6 Just because the Contractor implements measures to recover Employer Delay does not necessarily mean that the full costs of those measures were caused by the Employer Delay. For example, the addition of a second </a:t>
            </a:r>
            <a:r>
              <a:rPr lang="en-US" dirty="0" err="1"/>
              <a:t>labour</a:t>
            </a:r>
            <a:r>
              <a:rPr lang="en-US" dirty="0"/>
              <a:t> gang may permit the relevant work activities to be completed in a shorter period of time but, overall, the Contractor may have incurred the costs of the same number of man-hours as it planned to do. Of course, the Contractor may incur higher rates in engaging the two </a:t>
            </a:r>
            <a:r>
              <a:rPr lang="en-US" dirty="0" err="1"/>
              <a:t>labour</a:t>
            </a:r>
            <a:r>
              <a:rPr lang="en-US" dirty="0"/>
              <a:t> gangs later in time because of the Employer Delay. Any such incremental costs therefore should be compared with prolongation costs that would otherwise have arisen to identify whether those incremental costs are reasonable. Further, any resulting crowding of </a:t>
            </a:r>
            <a:r>
              <a:rPr lang="en-US" dirty="0" err="1"/>
              <a:t>labour</a:t>
            </a:r>
            <a:r>
              <a:rPr lang="en-US" dirty="0"/>
              <a:t> may lead to loss of productivity which could then form the basis of a disruption claim.”</a:t>
            </a:r>
            <a:endParaRPr lang="en-GB" dirty="0"/>
          </a:p>
        </p:txBody>
      </p:sp>
    </p:spTree>
    <p:extLst>
      <p:ext uri="{BB962C8B-B14F-4D97-AF65-F5344CB8AC3E}">
        <p14:creationId xmlns:p14="http://schemas.microsoft.com/office/powerpoint/2010/main" val="13841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4F778-D3D5-602D-CBC6-3DC2FE4FEE3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11A44A8-4235-A57D-007B-B2B4CD89CC40}"/>
              </a:ext>
            </a:extLst>
          </p:cNvPr>
          <p:cNvSpPr>
            <a:spLocks noGrp="1"/>
          </p:cNvSpPr>
          <p:nvPr>
            <p:ph type="title"/>
          </p:nvPr>
        </p:nvSpPr>
        <p:spPr/>
        <p:txBody>
          <a:bodyPr/>
          <a:lstStyle/>
          <a:p>
            <a:r>
              <a:rPr lang="pt-BR" dirty="0">
                <a:latin typeface="Montserrat ExtraBold" pitchFamily="2" charset="0"/>
              </a:rPr>
              <a:t>Judicial Guidance from the English Courts</a:t>
            </a:r>
          </a:p>
        </p:txBody>
      </p:sp>
      <p:sp>
        <p:nvSpPr>
          <p:cNvPr id="3" name="Espaço Reservado para Conteúdo 2">
            <a:extLst>
              <a:ext uri="{FF2B5EF4-FFF2-40B4-BE49-F238E27FC236}">
                <a16:creationId xmlns:a16="http://schemas.microsoft.com/office/drawing/2014/main" id="{E1B2D32A-CFBF-7E4D-E24A-E5B128F9CB3C}"/>
              </a:ext>
            </a:extLst>
          </p:cNvPr>
          <p:cNvSpPr>
            <a:spLocks noGrp="1"/>
          </p:cNvSpPr>
          <p:nvPr>
            <p:ph sz="half" idx="1"/>
          </p:nvPr>
        </p:nvSpPr>
        <p:spPr>
          <a:xfrm>
            <a:off x="838200" y="1825625"/>
            <a:ext cx="5181600" cy="3582884"/>
          </a:xfrm>
        </p:spPr>
        <p:txBody>
          <a:bodyPr>
            <a:normAutofit fontScale="77500" lnSpcReduction="20000"/>
          </a:bodyPr>
          <a:lstStyle/>
          <a:p>
            <a:pPr marL="0" indent="0">
              <a:buNone/>
            </a:pPr>
            <a:r>
              <a:rPr lang="pt-BR" u="sng" dirty="0">
                <a:latin typeface="Arial" panose="020B0604020202020204" pitchFamily="34" charset="0"/>
                <a:cs typeface="Arial" panose="020B0604020202020204" pitchFamily="34" charset="0"/>
              </a:rPr>
              <a:t>A claim which suceeded: </a:t>
            </a:r>
          </a:p>
          <a:p>
            <a:r>
              <a:rPr lang="en-GB" i="1" dirty="0">
                <a:latin typeface="Calibri" panose="020F0502020204030204" pitchFamily="34" charset="0"/>
                <a:ea typeface="Calibri" panose="020F0502020204030204" pitchFamily="34" charset="0"/>
                <a:cs typeface="Times New Roman" panose="02020603050405020304" pitchFamily="18" charset="0"/>
              </a:rPr>
              <a:t>Great Eastern Hotel Company v John Laing Construction Ltd </a:t>
            </a:r>
            <a:r>
              <a:rPr lang="en-GB" dirty="0">
                <a:latin typeface="Calibri" panose="020F0502020204030204" pitchFamily="34" charset="0"/>
                <a:ea typeface="Calibri" panose="020F0502020204030204" pitchFamily="34" charset="0"/>
                <a:cs typeface="Times New Roman" panose="02020603050405020304" pitchFamily="18" charset="0"/>
              </a:rPr>
              <a:t>[2005] EWHC 181 (TCC)</a:t>
            </a:r>
            <a:endParaRPr lang="en-GB" dirty="0"/>
          </a:p>
          <a:p>
            <a:endParaRPr lang="en-GB" dirty="0">
              <a:latin typeface="Arial" panose="020B0604020202020204" pitchFamily="34" charset="0"/>
              <a:cs typeface="Arial" panose="020B0604020202020204" pitchFamily="34" charset="0"/>
            </a:endParaRPr>
          </a:p>
          <a:p>
            <a:r>
              <a:rPr lang="en-GB" i="1" dirty="0">
                <a:latin typeface="Calibri" panose="020F0502020204030204" pitchFamily="34" charset="0"/>
                <a:cs typeface="Times New Roman" panose="02020603050405020304" pitchFamily="18" charset="0"/>
              </a:rPr>
              <a:t>“Any acceleration measures even if partially successful, were clearly measures adopted in order to mitigate [</a:t>
            </a:r>
            <a:r>
              <a:rPr lang="en-GB" dirty="0">
                <a:latin typeface="Calibri" panose="020F0502020204030204" pitchFamily="34" charset="0"/>
                <a:cs typeface="Times New Roman" panose="02020603050405020304" pitchFamily="18" charset="0"/>
              </a:rPr>
              <a:t>the employer’s</a:t>
            </a:r>
            <a:r>
              <a:rPr lang="en-GB" i="1" dirty="0">
                <a:latin typeface="Calibri" panose="020F0502020204030204" pitchFamily="34" charset="0"/>
                <a:cs typeface="Times New Roman" panose="02020603050405020304" pitchFamily="18" charset="0"/>
              </a:rPr>
              <a:t>] losses and as such the cost of such measures are recoverable from the contract breaker”</a:t>
            </a:r>
          </a:p>
          <a:p>
            <a:endParaRPr lang="pt-BR" dirty="0">
              <a:latin typeface="Arial" panose="020B0604020202020204" pitchFamily="34" charset="0"/>
              <a:cs typeface="Arial" panose="020B0604020202020204" pitchFamily="34" charset="0"/>
            </a:endParaRPr>
          </a:p>
        </p:txBody>
      </p:sp>
      <p:sp>
        <p:nvSpPr>
          <p:cNvPr id="4" name="Espaço Reservado para Conteúdo 3">
            <a:extLst>
              <a:ext uri="{FF2B5EF4-FFF2-40B4-BE49-F238E27FC236}">
                <a16:creationId xmlns:a16="http://schemas.microsoft.com/office/drawing/2014/main" id="{0B8DB3A9-5984-BAEB-3FDC-84BEDD91B21F}"/>
              </a:ext>
            </a:extLst>
          </p:cNvPr>
          <p:cNvSpPr>
            <a:spLocks noGrp="1"/>
          </p:cNvSpPr>
          <p:nvPr>
            <p:ph sz="half" idx="2"/>
          </p:nvPr>
        </p:nvSpPr>
        <p:spPr>
          <a:xfrm>
            <a:off x="6172200" y="1825625"/>
            <a:ext cx="5181600" cy="3582884"/>
          </a:xfrm>
        </p:spPr>
        <p:txBody>
          <a:bodyPr>
            <a:normAutofit fontScale="77500" lnSpcReduction="20000"/>
          </a:bodyPr>
          <a:lstStyle/>
          <a:p>
            <a:pPr marL="0" indent="0">
              <a:buNone/>
            </a:pPr>
            <a:r>
              <a:rPr lang="pt-BR" u="sng" dirty="0">
                <a:latin typeface="Arial" panose="020B0604020202020204" pitchFamily="34" charset="0"/>
                <a:cs typeface="Arial" panose="020B0604020202020204" pitchFamily="34" charset="0"/>
              </a:rPr>
              <a:t>A claim which failed:</a:t>
            </a:r>
          </a:p>
          <a:p>
            <a:pPr>
              <a:spcBef>
                <a:spcPts val="1800"/>
              </a:spcBef>
            </a:pPr>
            <a:r>
              <a:rPr lang="en-GB" i="1" dirty="0">
                <a:latin typeface="Calibri" panose="020F0502020204030204" pitchFamily="34" charset="0"/>
                <a:ea typeface="Calibri" panose="020F0502020204030204" pitchFamily="34" charset="0"/>
                <a:cs typeface="Times New Roman" panose="02020603050405020304" pitchFamily="18" charset="0"/>
              </a:rPr>
              <a:t>Ascon Contracting Ltd v Alfred McAlpine Construction Isle of Man </a:t>
            </a:r>
            <a:r>
              <a:rPr lang="en-GB" dirty="0">
                <a:latin typeface="Calibri" panose="020F0502020204030204" pitchFamily="34" charset="0"/>
                <a:ea typeface="Calibri" panose="020F0502020204030204" pitchFamily="34" charset="0"/>
                <a:cs typeface="Times New Roman" panose="02020603050405020304" pitchFamily="18" charset="0"/>
              </a:rPr>
              <a:t>(1999) 66 Con LR 119</a:t>
            </a:r>
          </a:p>
          <a:p>
            <a:pPr>
              <a:spcBef>
                <a:spcPts val="1800"/>
              </a:spcBef>
            </a:pPr>
            <a:r>
              <a:rPr lang="en-US" i="1" dirty="0">
                <a:latin typeface="Calibri" panose="020F0502020204030204" pitchFamily="34" charset="0"/>
                <a:ea typeface="Calibri" panose="020F0502020204030204" pitchFamily="34" charset="0"/>
                <a:cs typeface="Times New Roman" panose="02020603050405020304" pitchFamily="18" charset="0"/>
              </a:rPr>
              <a:t>“…there cannot be both an extension to the full extent of the employer's culpable delay, with damages on that basis, and also damages in the form of expense incurred by way of mitigation, unless it is alleged and established that the attempt at mitigation, although reasonable, was wholly ineffective. …</a:t>
            </a:r>
            <a:r>
              <a:rPr lang="en-GB" i="1" dirty="0">
                <a:latin typeface="Calibri" panose="020F0502020204030204" pitchFamily="34" charset="0"/>
                <a:ea typeface="Calibri" panose="020F0502020204030204" pitchFamily="34" charset="0"/>
                <a:cs typeface="Times New Roman" panose="02020603050405020304" pitchFamily="18" charset="0"/>
              </a:rPr>
              <a:t>”</a:t>
            </a:r>
            <a:endParaRPr lang="pt-BR" dirty="0">
              <a:latin typeface="Arial" panose="020B0604020202020204" pitchFamily="34" charset="0"/>
              <a:cs typeface="Arial" panose="020B0604020202020204" pitchFamily="34" charset="0"/>
            </a:endParaRPr>
          </a:p>
          <a:p>
            <a:endParaRPr lang="pt-BR" dirty="0">
              <a:latin typeface="Arial" panose="020B0604020202020204" pitchFamily="34" charset="0"/>
              <a:cs typeface="Arial" panose="020B0604020202020204" pitchFamily="34" charset="0"/>
            </a:endParaRPr>
          </a:p>
        </p:txBody>
      </p:sp>
      <p:sp>
        <p:nvSpPr>
          <p:cNvPr id="5" name="Retângulo 4">
            <a:extLst>
              <a:ext uri="{FF2B5EF4-FFF2-40B4-BE49-F238E27FC236}">
                <a16:creationId xmlns:a16="http://schemas.microsoft.com/office/drawing/2014/main" id="{782DBFEA-ADB3-1F45-2D78-B4D5C88B043F}"/>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a:extLst>
              <a:ext uri="{FF2B5EF4-FFF2-40B4-BE49-F238E27FC236}">
                <a16:creationId xmlns:a16="http://schemas.microsoft.com/office/drawing/2014/main" id="{5EC62836-545C-104C-B896-CECE415EEB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7" name="Imagem 6">
            <a:extLst>
              <a:ext uri="{FF2B5EF4-FFF2-40B4-BE49-F238E27FC236}">
                <a16:creationId xmlns:a16="http://schemas.microsoft.com/office/drawing/2014/main" id="{28171D39-02C6-9054-78BA-DCBFD96AD6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Tree>
    <p:extLst>
      <p:ext uri="{BB962C8B-B14F-4D97-AF65-F5344CB8AC3E}">
        <p14:creationId xmlns:p14="http://schemas.microsoft.com/office/powerpoint/2010/main" val="279854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A7E36-675E-8EB3-FA31-74A122A448E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7EA4A72-2F6A-DCC2-0117-2E8DB3012371}"/>
              </a:ext>
            </a:extLst>
          </p:cNvPr>
          <p:cNvSpPr>
            <a:spLocks noGrp="1"/>
          </p:cNvSpPr>
          <p:nvPr>
            <p:ph type="title"/>
          </p:nvPr>
        </p:nvSpPr>
        <p:spPr/>
        <p:txBody>
          <a:bodyPr/>
          <a:lstStyle/>
          <a:p>
            <a:r>
              <a:rPr lang="pt-BR" dirty="0">
                <a:latin typeface="Montserrat ExtraBold" pitchFamily="2" charset="0"/>
              </a:rPr>
              <a:t>Judicial Guidance from the English Courts (cont’d)</a:t>
            </a:r>
          </a:p>
        </p:txBody>
      </p:sp>
      <p:sp>
        <p:nvSpPr>
          <p:cNvPr id="3" name="Retângulo 2">
            <a:extLst>
              <a:ext uri="{FF2B5EF4-FFF2-40B4-BE49-F238E27FC236}">
                <a16:creationId xmlns:a16="http://schemas.microsoft.com/office/drawing/2014/main" id="{E2C1620F-18F5-71EB-FFC6-A1F47E0C4D02}"/>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Imagem 3">
            <a:extLst>
              <a:ext uri="{FF2B5EF4-FFF2-40B4-BE49-F238E27FC236}">
                <a16:creationId xmlns:a16="http://schemas.microsoft.com/office/drawing/2014/main" id="{BE985553-2076-B684-73D7-AC4AF8EB6E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5" name="Imagem 4">
            <a:extLst>
              <a:ext uri="{FF2B5EF4-FFF2-40B4-BE49-F238E27FC236}">
                <a16:creationId xmlns:a16="http://schemas.microsoft.com/office/drawing/2014/main" id="{E93E66B9-93BA-B40E-D79C-D471F761B1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
        <p:nvSpPr>
          <p:cNvPr id="7" name="TextBox 6">
            <a:extLst>
              <a:ext uri="{FF2B5EF4-FFF2-40B4-BE49-F238E27FC236}">
                <a16:creationId xmlns:a16="http://schemas.microsoft.com/office/drawing/2014/main" id="{738C37FE-4544-B5E5-40F1-1D76C816B8AA}"/>
              </a:ext>
            </a:extLst>
          </p:cNvPr>
          <p:cNvSpPr txBox="1"/>
          <p:nvPr/>
        </p:nvSpPr>
        <p:spPr>
          <a:xfrm>
            <a:off x="593270" y="1558393"/>
            <a:ext cx="10439400" cy="7155805"/>
          </a:xfrm>
          <a:prstGeom prst="rect">
            <a:avLst/>
          </a:prstGeom>
          <a:noFill/>
        </p:spPr>
        <p:txBody>
          <a:bodyPr wrap="square">
            <a:spAutoFit/>
          </a:bodyPr>
          <a:lstStyle/>
          <a:p>
            <a:pPr marL="257175" lvl="1" indent="0">
              <a:spcBef>
                <a:spcPts val="1800"/>
              </a:spcBef>
              <a:buNone/>
            </a:pPr>
            <a:r>
              <a:rPr lang="en-US" u="sng" dirty="0"/>
              <a:t>A claim which succeeded even though</a:t>
            </a:r>
            <a:r>
              <a:rPr lang="en-GB" u="sng" dirty="0">
                <a:latin typeface="Calibri" panose="020F0502020204030204" pitchFamily="34" charset="0"/>
                <a:cs typeface="Times New Roman" panose="02020603050405020304" pitchFamily="18" charset="0"/>
              </a:rPr>
              <a:t> no time was made up</a:t>
            </a:r>
          </a:p>
          <a:p>
            <a:pPr marL="542925" lvl="1" indent="-285750">
              <a:spcBef>
                <a:spcPts val="1800"/>
              </a:spcBef>
              <a:buFont typeface="Arial" panose="020B0604020202020204" pitchFamily="34" charset="0"/>
              <a:buChar char="•"/>
            </a:pPr>
            <a:r>
              <a:rPr lang="en-GB" i="1" dirty="0"/>
              <a:t>Cleveland Bridge UK Ltd v </a:t>
            </a:r>
            <a:r>
              <a:rPr lang="en-GB" i="1" dirty="0" err="1"/>
              <a:t>Severfield</a:t>
            </a:r>
            <a:r>
              <a:rPr lang="en-GB" i="1" dirty="0"/>
              <a:t>-Rowen Structures Ltd </a:t>
            </a:r>
            <a:r>
              <a:rPr lang="en-GB" dirty="0"/>
              <a:t>[2012] EWHC 3652 (TCC)</a:t>
            </a:r>
          </a:p>
          <a:p>
            <a:pPr marL="542925" lvl="1" indent="-285750">
              <a:spcBef>
                <a:spcPts val="1800"/>
              </a:spcBef>
              <a:buFont typeface="Arial" panose="020B0604020202020204" pitchFamily="34" charset="0"/>
              <a:buChar char="•"/>
            </a:pPr>
            <a:r>
              <a:rPr lang="en-GB" i="1" dirty="0">
                <a:latin typeface="Calibri" panose="020F0502020204030204" pitchFamily="34" charset="0"/>
                <a:cs typeface="Times New Roman" panose="02020603050405020304" pitchFamily="18" charset="0"/>
              </a:rPr>
              <a:t>“… Although SRS instituted extensive accelerative measures in terms of night-time, weekend and extended hours working which, all things being equal, should have had the effect of recovering all or some of the 56 days delay, SRS in fact finished even later. … Not only was the acceleration in the result wholly unsuccessful, matters deteriorated. …”</a:t>
            </a:r>
          </a:p>
          <a:p>
            <a:pPr marL="542925" lvl="1" indent="-285750">
              <a:spcBef>
                <a:spcPts val="1800"/>
              </a:spcBef>
              <a:buFont typeface="Arial" panose="020B0604020202020204" pitchFamily="34" charset="0"/>
              <a:buChar char="•"/>
            </a:pPr>
            <a:r>
              <a:rPr lang="en-GB" i="1" dirty="0">
                <a:latin typeface="Calibri" panose="020F0502020204030204" pitchFamily="34" charset="0"/>
                <a:cs typeface="Times New Roman" panose="02020603050405020304" pitchFamily="18" charset="0"/>
              </a:rPr>
              <a:t>“It is often easy after an emergency has passed to criticise the steps which have been taken to meet it, but such criticism does not come well from those who themselves created the emergency. The law is satisfied </a:t>
            </a:r>
            <a:r>
              <a:rPr lang="en-GB" b="1" i="1" u="sng" dirty="0">
                <a:latin typeface="Calibri" panose="020F0502020204030204" pitchFamily="34" charset="0"/>
                <a:cs typeface="Times New Roman" panose="02020603050405020304" pitchFamily="18" charset="0"/>
              </a:rPr>
              <a:t>if the party placed in a difficult situation by reason of the breach of a duty owed to him has acted reasonably in the adoption of remedial measures, and he will not be held disentitled to recover the costs of such measures merely because the party in breach can suggest that other measures less burdensome to him might have been taken</a:t>
            </a:r>
            <a:r>
              <a:rPr lang="en-GB" i="1" dirty="0">
                <a:latin typeface="Calibri" panose="020F0502020204030204" pitchFamily="34" charset="0"/>
                <a:cs typeface="Times New Roman" panose="02020603050405020304" pitchFamily="18" charset="0"/>
              </a:rPr>
              <a:t>.”</a:t>
            </a:r>
          </a:p>
          <a:p>
            <a:pPr marL="542925" lvl="1" indent="-285750">
              <a:spcBef>
                <a:spcPts val="1800"/>
              </a:spcBef>
              <a:buFont typeface="Arial" panose="020B0604020202020204" pitchFamily="34" charset="0"/>
              <a:buChar char="•"/>
            </a:pPr>
            <a:endParaRPr lang="en-GB" i="1" dirty="0">
              <a:latin typeface="Calibri" panose="020F0502020204030204" pitchFamily="34" charset="0"/>
              <a:cs typeface="Times New Roman" panose="02020603050405020304" pitchFamily="18" charset="0"/>
            </a:endParaRPr>
          </a:p>
          <a:p>
            <a:pPr marL="542925" lvl="1" indent="-285750">
              <a:spcBef>
                <a:spcPts val="1800"/>
              </a:spcBef>
              <a:buFont typeface="Arial" panose="020B0604020202020204" pitchFamily="34" charset="0"/>
              <a:buChar char="•"/>
            </a:pPr>
            <a:endParaRPr lang="en-GB" dirty="0"/>
          </a:p>
          <a:p>
            <a:pPr marL="542925" lvl="1" indent="-285750">
              <a:spcBef>
                <a:spcPts val="1800"/>
              </a:spcBef>
              <a:buFont typeface="Arial" panose="020B0604020202020204" pitchFamily="34" charset="0"/>
              <a:buChar char="•"/>
            </a:pPr>
            <a:endParaRPr lang="en-GB" sz="1800" dirty="0">
              <a:latin typeface="Calibri" panose="020F0502020204030204" pitchFamily="34" charset="0"/>
              <a:cs typeface="Times New Roman" panose="02020603050405020304" pitchFamily="18" charset="0"/>
            </a:endParaRPr>
          </a:p>
          <a:p>
            <a:pPr marL="257175" lvl="1" indent="0">
              <a:spcBef>
                <a:spcPts val="1800"/>
              </a:spcBef>
              <a:buNone/>
            </a:pPr>
            <a:endParaRPr lang="en-GB" dirty="0">
              <a:latin typeface="Calibri" panose="020F0502020204030204" pitchFamily="34" charset="0"/>
              <a:cs typeface="Times New Roman" panose="02020603050405020304" pitchFamily="18" charset="0"/>
            </a:endParaRPr>
          </a:p>
          <a:p>
            <a:pPr marL="257175" lvl="1" indent="0">
              <a:spcBef>
                <a:spcPts val="1800"/>
              </a:spcBef>
              <a:buNone/>
            </a:pPr>
            <a:endParaRPr lang="en-GB" sz="1800" dirty="0">
              <a:latin typeface="Calibri" panose="020F0502020204030204" pitchFamily="34" charset="0"/>
              <a:cs typeface="Times New Roman" panose="02020603050405020304" pitchFamily="18" charset="0"/>
            </a:endParaRPr>
          </a:p>
          <a:p>
            <a:pPr marL="257175" lvl="1" indent="0">
              <a:spcBef>
                <a:spcPts val="1800"/>
              </a:spcBef>
              <a:buNone/>
            </a:pPr>
            <a:endParaRPr lang="en-GB" sz="1800" dirty="0"/>
          </a:p>
        </p:txBody>
      </p:sp>
    </p:spTree>
    <p:extLst>
      <p:ext uri="{BB962C8B-B14F-4D97-AF65-F5344CB8AC3E}">
        <p14:creationId xmlns:p14="http://schemas.microsoft.com/office/powerpoint/2010/main" val="2816053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
        <p:nvSpPr>
          <p:cNvPr id="7" name="Retângulo com Único Canto Aparado 6"/>
          <p:cNvSpPr/>
          <p:nvPr/>
        </p:nvSpPr>
        <p:spPr>
          <a:xfrm flipH="1">
            <a:off x="3214914" y="1146247"/>
            <a:ext cx="5762173" cy="3454571"/>
          </a:xfrm>
          <a:prstGeom prst="snip1Rect">
            <a:avLst>
              <a:gd name="adj" fmla="val 23509"/>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p:cNvSpPr>
            <a:spLocks noGrp="1"/>
          </p:cNvSpPr>
          <p:nvPr>
            <p:ph type="ctrTitle"/>
          </p:nvPr>
        </p:nvSpPr>
        <p:spPr>
          <a:xfrm>
            <a:off x="4107809" y="1770076"/>
            <a:ext cx="3976382" cy="2387600"/>
          </a:xfrm>
        </p:spPr>
        <p:txBody>
          <a:bodyPr>
            <a:normAutofit/>
          </a:bodyPr>
          <a:lstStyle/>
          <a:p>
            <a:pPr algn="l"/>
            <a:r>
              <a:rPr lang="pt-BR" sz="4800" dirty="0">
                <a:solidFill>
                  <a:schemeClr val="bg1"/>
                </a:solidFill>
                <a:latin typeface="Montserrat ExtraBold" pitchFamily="2" charset="0"/>
              </a:rPr>
              <a:t>Thank you</a:t>
            </a:r>
          </a:p>
        </p:txBody>
      </p:sp>
    </p:spTree>
    <p:extLst>
      <p:ext uri="{BB962C8B-B14F-4D97-AF65-F5344CB8AC3E}">
        <p14:creationId xmlns:p14="http://schemas.microsoft.com/office/powerpoint/2010/main" val="3709628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2"/>
            <a:ext cx="6871855" cy="2753351"/>
          </a:xfrm>
        </p:spPr>
        <p:txBody>
          <a:bodyPr>
            <a:normAutofit/>
          </a:bodyPr>
          <a:lstStyle/>
          <a:p>
            <a:pPr algn="l"/>
            <a:r>
              <a:rPr lang="pt-BR" sz="4800" dirty="0">
                <a:latin typeface="Montserrat ExtraBold" pitchFamily="2" charset="0"/>
              </a:rPr>
              <a:t>Acceleration: Technical Perspectives</a:t>
            </a:r>
          </a:p>
        </p:txBody>
      </p:sp>
      <p:sp>
        <p:nvSpPr>
          <p:cNvPr id="3" name="Subtítulo 2"/>
          <p:cNvSpPr>
            <a:spLocks noGrp="1"/>
          </p:cNvSpPr>
          <p:nvPr>
            <p:ph type="subTitle" idx="1"/>
          </p:nvPr>
        </p:nvSpPr>
        <p:spPr>
          <a:xfrm>
            <a:off x="1524000" y="4038266"/>
            <a:ext cx="9144000" cy="827349"/>
          </a:xfrm>
        </p:spPr>
        <p:txBody>
          <a:bodyPr/>
          <a:lstStyle/>
          <a:p>
            <a:pPr lvl="0" algn="l" eaLnBrk="0" fontAlgn="base" hangingPunct="0">
              <a:lnSpc>
                <a:spcPct val="100000"/>
              </a:lnSpc>
              <a:spcBef>
                <a:spcPct val="0"/>
              </a:spcBef>
              <a:spcAft>
                <a:spcPct val="0"/>
              </a:spcAft>
            </a:pPr>
            <a:r>
              <a:rPr lang="en-US" altLang="en-US" dirty="0">
                <a:solidFill>
                  <a:srgbClr val="000000"/>
                </a:solidFill>
                <a:latin typeface="Calibri" panose="020F0502020204030204" pitchFamily="34" charset="0"/>
                <a:cs typeface="Calibri" panose="020F0502020204030204" pitchFamily="34" charset="0"/>
              </a:rPr>
              <a:t>Vincent LEFEUVRE, </a:t>
            </a:r>
          </a:p>
          <a:p>
            <a:pPr lvl="0" algn="l" eaLnBrk="0" fontAlgn="base" hangingPunct="0">
              <a:lnSpc>
                <a:spcPct val="100000"/>
              </a:lnSpc>
              <a:spcBef>
                <a:spcPct val="0"/>
              </a:spcBef>
              <a:spcAft>
                <a:spcPct val="0"/>
              </a:spcAft>
            </a:pPr>
            <a:r>
              <a:rPr lang="en-US" altLang="en-US" dirty="0">
                <a:solidFill>
                  <a:srgbClr val="000000"/>
                </a:solidFill>
                <a:latin typeface="Calibri" panose="020F0502020204030204" pitchFamily="34" charset="0"/>
                <a:cs typeface="Calibri" panose="020F0502020204030204" pitchFamily="34" charset="0"/>
              </a:rPr>
              <a:t>Diales</a:t>
            </a:r>
          </a:p>
          <a:p>
            <a:pPr algn="l"/>
            <a:endParaRPr lang="pt-BR" dirty="0">
              <a:latin typeface="Arial" panose="020B0604020202020204" pitchFamily="34" charset="0"/>
              <a:cs typeface="Arial" panose="020B0604020202020204" pitchFamily="34" charset="0"/>
            </a:endParaRPr>
          </a:p>
        </p:txBody>
      </p:sp>
      <p:sp>
        <p:nvSpPr>
          <p:cNvPr id="4" name="Retângulo 3"/>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Tree>
    <p:extLst>
      <p:ext uri="{BB962C8B-B14F-4D97-AF65-F5344CB8AC3E}">
        <p14:creationId xmlns:p14="http://schemas.microsoft.com/office/powerpoint/2010/main" val="3365250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0" y="1"/>
            <a:ext cx="5033394" cy="6858000"/>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Montserrat ExtraBold" pitchFamily="2" charset="0"/>
            </a:endParaRPr>
          </a:p>
        </p:txBody>
      </p:sp>
      <p:pic>
        <p:nvPicPr>
          <p:cNvPr id="6" name="Image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713" y="6172323"/>
            <a:ext cx="2752991" cy="368957"/>
          </a:xfrm>
          <a:prstGeom prst="rect">
            <a:avLst/>
          </a:prstGeom>
        </p:spPr>
      </p:pic>
      <p:pic>
        <p:nvPicPr>
          <p:cNvPr id="7" name="Image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
        <p:nvSpPr>
          <p:cNvPr id="2" name="Título 1"/>
          <p:cNvSpPr>
            <a:spLocks noGrp="1"/>
          </p:cNvSpPr>
          <p:nvPr>
            <p:ph type="title"/>
          </p:nvPr>
        </p:nvSpPr>
        <p:spPr/>
        <p:txBody>
          <a:bodyPr/>
          <a:lstStyle/>
          <a:p>
            <a:r>
              <a:rPr lang="pt-BR" dirty="0">
                <a:solidFill>
                  <a:schemeClr val="bg1"/>
                </a:solidFill>
                <a:latin typeface="Montserrat ExtraBold" pitchFamily="2" charset="0"/>
              </a:rPr>
              <a:t>Structure of Presentation</a:t>
            </a:r>
          </a:p>
        </p:txBody>
      </p:sp>
      <p:sp>
        <p:nvSpPr>
          <p:cNvPr id="3" name="Espaço Reservado para Conteúdo 2"/>
          <p:cNvSpPr>
            <a:spLocks noGrp="1"/>
          </p:cNvSpPr>
          <p:nvPr>
            <p:ph idx="1"/>
          </p:nvPr>
        </p:nvSpPr>
        <p:spPr/>
        <p:txBody>
          <a:bodyPr>
            <a:normAutofit/>
          </a:bodyPr>
          <a:lstStyle/>
          <a:p>
            <a:pPr marL="0" indent="0">
              <a:buNone/>
            </a:pPr>
            <a:endParaRPr lang="pt-BR" dirty="0">
              <a:latin typeface="Arial" panose="020B0604020202020204" pitchFamily="34" charset="0"/>
              <a:cs typeface="Arial" panose="020B0604020202020204" pitchFamily="34" charset="0"/>
            </a:endParaRPr>
          </a:p>
          <a:p>
            <a:pPr>
              <a:spcBef>
                <a:spcPts val="1200"/>
              </a:spcBef>
            </a:pPr>
            <a:r>
              <a:rPr lang="en-US" dirty="0"/>
              <a:t>What is project acceleration?</a:t>
            </a:r>
          </a:p>
          <a:p>
            <a:pPr>
              <a:spcBef>
                <a:spcPts val="1200"/>
              </a:spcBef>
            </a:pPr>
            <a:r>
              <a:rPr lang="en-US" dirty="0"/>
              <a:t>What is “</a:t>
            </a:r>
            <a:r>
              <a:rPr lang="en-US" dirty="0" err="1"/>
              <a:t>excusability</a:t>
            </a:r>
            <a:r>
              <a:rPr lang="en-US" dirty="0"/>
              <a:t>” ?</a:t>
            </a:r>
          </a:p>
          <a:p>
            <a:pPr>
              <a:spcBef>
                <a:spcPts val="1200"/>
              </a:spcBef>
            </a:pPr>
            <a:r>
              <a:rPr lang="en-US" dirty="0"/>
              <a:t>How to plan an acceleration?</a:t>
            </a:r>
          </a:p>
          <a:p>
            <a:pPr lvl="1">
              <a:spcBef>
                <a:spcPts val="1200"/>
              </a:spcBef>
            </a:pPr>
            <a:r>
              <a:rPr lang="en-US" dirty="0"/>
              <a:t>Accountability,</a:t>
            </a:r>
          </a:p>
          <a:p>
            <a:pPr lvl="1">
              <a:spcBef>
                <a:spcPts val="1200"/>
              </a:spcBef>
            </a:pPr>
            <a:r>
              <a:rPr lang="en-US" dirty="0"/>
              <a:t>Levers to accelerate work,</a:t>
            </a:r>
          </a:p>
          <a:p>
            <a:pPr lvl="1">
              <a:spcBef>
                <a:spcPts val="1200"/>
              </a:spcBef>
            </a:pPr>
            <a:r>
              <a:rPr lang="en-US" dirty="0"/>
              <a:t>Pitfalls to avoid.</a:t>
            </a:r>
          </a:p>
          <a:p>
            <a:pPr marL="0" indent="0">
              <a:buNone/>
            </a:pPr>
            <a:endParaRPr lang="pt-B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5438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B1109-06DB-34F8-19BC-724F7581550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6490634-950F-02BC-D2EC-3E5D4DB38A82}"/>
              </a:ext>
            </a:extLst>
          </p:cNvPr>
          <p:cNvSpPr>
            <a:spLocks noGrp="1"/>
          </p:cNvSpPr>
          <p:nvPr>
            <p:ph type="title"/>
          </p:nvPr>
        </p:nvSpPr>
        <p:spPr/>
        <p:txBody>
          <a:bodyPr>
            <a:normAutofit/>
          </a:bodyPr>
          <a:lstStyle/>
          <a:p>
            <a:r>
              <a:rPr lang="pt-BR" dirty="0">
                <a:latin typeface="Montserrat ExtraBold" pitchFamily="2" charset="0"/>
              </a:rPr>
              <a:t>What is project acceleration?</a:t>
            </a:r>
          </a:p>
        </p:txBody>
      </p:sp>
      <p:sp>
        <p:nvSpPr>
          <p:cNvPr id="3" name="Espaço Reservado para Conteúdo 2">
            <a:extLst>
              <a:ext uri="{FF2B5EF4-FFF2-40B4-BE49-F238E27FC236}">
                <a16:creationId xmlns:a16="http://schemas.microsoft.com/office/drawing/2014/main" id="{3C7CD0F4-0F2C-2D05-7F42-156604A829E0}"/>
              </a:ext>
            </a:extLst>
          </p:cNvPr>
          <p:cNvSpPr>
            <a:spLocks noGrp="1"/>
          </p:cNvSpPr>
          <p:nvPr>
            <p:ph idx="1"/>
          </p:nvPr>
        </p:nvSpPr>
        <p:spPr>
          <a:xfrm>
            <a:off x="838200" y="1690688"/>
            <a:ext cx="10515600" cy="4000984"/>
          </a:xfrm>
        </p:spPr>
        <p:txBody>
          <a:bodyPr>
            <a:normAutofit fontScale="92500" lnSpcReduction="10000"/>
          </a:bodyPr>
          <a:lstStyle/>
          <a:p>
            <a:pPr marL="0" indent="0">
              <a:buNone/>
            </a:pPr>
            <a:r>
              <a:rPr lang="en-US" sz="1600" dirty="0">
                <a:latin typeface="Arial" panose="020B0604020202020204" pitchFamily="34" charset="0"/>
                <a:cs typeface="Arial" panose="020B0604020202020204" pitchFamily="34" charset="0"/>
              </a:rPr>
              <a:t>Acceleration is the </a:t>
            </a:r>
            <a:r>
              <a:rPr lang="en-US" sz="1600" b="1" dirty="0">
                <a:solidFill>
                  <a:srgbClr val="7030A0"/>
                </a:solidFill>
                <a:latin typeface="Arial" panose="020B0604020202020204" pitchFamily="34" charset="0"/>
                <a:cs typeface="Arial" panose="020B0604020202020204" pitchFamily="34" charset="0"/>
              </a:rPr>
              <a:t>execution of work at a faster rate than originally planned</a:t>
            </a:r>
            <a:r>
              <a:rPr lang="en-US" sz="1600" dirty="0">
                <a:latin typeface="Arial" panose="020B0604020202020204" pitchFamily="34" charset="0"/>
                <a:cs typeface="Arial" panose="020B0604020202020204" pitchFamily="34" charset="0"/>
              </a:rPr>
              <a:t>, often to recover delay or to meet a revised completion date.</a:t>
            </a:r>
          </a:p>
          <a:p>
            <a:r>
              <a:rPr lang="en-US" sz="1600" b="1" u="sng" dirty="0">
                <a:solidFill>
                  <a:srgbClr val="0070C0"/>
                </a:solidFill>
                <a:latin typeface="Arial" panose="020B0604020202020204" pitchFamily="34" charset="0"/>
                <a:cs typeface="Arial" panose="020B0604020202020204" pitchFamily="34" charset="0"/>
              </a:rPr>
              <a:t>Instructed by Owner </a:t>
            </a:r>
            <a:r>
              <a:rPr lang="en-US" sz="1600" dirty="0">
                <a:latin typeface="Arial" panose="020B0604020202020204" pitchFamily="34" charset="0"/>
                <a:cs typeface="Arial" panose="020B0604020202020204" pitchFamily="34" charset="0"/>
              </a:rPr>
              <a:t>Contractor is required to complete a contracted scope of work earlier than scheduled.</a:t>
            </a:r>
          </a:p>
          <a:p>
            <a:pPr lvl="1"/>
            <a:endParaRPr lang="en-US" sz="800" dirty="0">
              <a:latin typeface="Arial" panose="020B0604020202020204" pitchFamily="34" charset="0"/>
              <a:cs typeface="Arial" panose="020B0604020202020204" pitchFamily="34" charset="0"/>
            </a:endParaRPr>
          </a:p>
          <a:p>
            <a:pPr lvl="1"/>
            <a:r>
              <a:rPr lang="en-US" sz="1600" dirty="0">
                <a:latin typeface="Arial" panose="020B0604020202020204" pitchFamily="34" charset="0"/>
                <a:cs typeface="Arial" panose="020B0604020202020204" pitchFamily="34" charset="0"/>
              </a:rPr>
              <a:t>A </a:t>
            </a:r>
            <a:r>
              <a:rPr lang="en-US" sz="1600" b="1" u="sng" dirty="0">
                <a:latin typeface="Arial" panose="020B0604020202020204" pitchFamily="34" charset="0"/>
                <a:cs typeface="Arial" panose="020B0604020202020204" pitchFamily="34" charset="0"/>
              </a:rPr>
              <a:t>directed</a:t>
            </a:r>
            <a:r>
              <a:rPr lang="en-US" sz="1600" b="1" dirty="0">
                <a:latin typeface="Arial" panose="020B0604020202020204" pitchFamily="34" charset="0"/>
                <a:cs typeface="Arial" panose="020B0604020202020204" pitchFamily="34" charset="0"/>
              </a:rPr>
              <a:t> acceleration </a:t>
            </a:r>
            <a:r>
              <a:rPr lang="en-US" sz="1600" dirty="0">
                <a:latin typeface="Arial" panose="020B0604020202020204" pitchFamily="34" charset="0"/>
                <a:cs typeface="Arial" panose="020B0604020202020204" pitchFamily="34" charset="0"/>
              </a:rPr>
              <a:t>occurs when </a:t>
            </a:r>
            <a:r>
              <a:rPr lang="en-US" sz="1600" dirty="0">
                <a:solidFill>
                  <a:srgbClr val="7030A0"/>
                </a:solidFill>
                <a:latin typeface="Arial" panose="020B0604020202020204" pitchFamily="34" charset="0"/>
                <a:cs typeface="Arial" panose="020B0604020202020204" pitchFamily="34" charset="0"/>
              </a:rPr>
              <a:t>Owner formally directs </a:t>
            </a:r>
            <a:r>
              <a:rPr lang="en-US" sz="1600" dirty="0">
                <a:latin typeface="Arial" panose="020B0604020202020204" pitchFamily="34" charset="0"/>
                <a:cs typeface="Arial" panose="020B0604020202020204" pitchFamily="34" charset="0"/>
              </a:rPr>
              <a:t>such acceleration completion.</a:t>
            </a:r>
          </a:p>
          <a:p>
            <a:pPr lvl="1"/>
            <a:endParaRPr lang="en-US" sz="800" dirty="0">
              <a:latin typeface="Arial" panose="020B0604020202020204" pitchFamily="34" charset="0"/>
              <a:cs typeface="Arial" panose="020B0604020202020204" pitchFamily="34" charset="0"/>
            </a:endParaRPr>
          </a:p>
          <a:p>
            <a:pPr lvl="1"/>
            <a:r>
              <a:rPr lang="en-US" sz="1600" dirty="0">
                <a:latin typeface="Arial" panose="020B0604020202020204" pitchFamily="34" charset="0"/>
                <a:cs typeface="Arial" panose="020B0604020202020204" pitchFamily="34" charset="0"/>
              </a:rPr>
              <a:t>A </a:t>
            </a:r>
            <a:r>
              <a:rPr lang="en-US" sz="1600" b="1" u="sng" dirty="0">
                <a:latin typeface="Arial" panose="020B0604020202020204" pitchFamily="34" charset="0"/>
                <a:cs typeface="Arial" panose="020B0604020202020204" pitchFamily="34" charset="0"/>
              </a:rPr>
              <a:t>constructive</a:t>
            </a:r>
            <a:r>
              <a:rPr lang="en-US" sz="1600" b="1" dirty="0">
                <a:latin typeface="Arial" panose="020B0604020202020204" pitchFamily="34" charset="0"/>
                <a:cs typeface="Arial" panose="020B0604020202020204" pitchFamily="34" charset="0"/>
              </a:rPr>
              <a:t> acceleration </a:t>
            </a:r>
            <a:r>
              <a:rPr lang="en-US" sz="1600" dirty="0">
                <a:latin typeface="Arial" panose="020B0604020202020204" pitchFamily="34" charset="0"/>
                <a:cs typeface="Arial" panose="020B0604020202020204" pitchFamily="34" charset="0"/>
              </a:rPr>
              <a:t>generally occurs when :</a:t>
            </a:r>
          </a:p>
          <a:p>
            <a:pPr lvl="2"/>
            <a:r>
              <a:rPr lang="en-US" sz="1600" dirty="0">
                <a:latin typeface="Arial" panose="020B0604020202020204" pitchFamily="34" charset="0"/>
                <a:cs typeface="Arial" panose="020B0604020202020204" pitchFamily="34" charset="0"/>
              </a:rPr>
              <a:t>Contractor is </a:t>
            </a:r>
            <a:r>
              <a:rPr lang="en-US" sz="1600" dirty="0">
                <a:solidFill>
                  <a:srgbClr val="7030A0"/>
                </a:solidFill>
                <a:latin typeface="Arial" panose="020B0604020202020204" pitchFamily="34" charset="0"/>
                <a:cs typeface="Arial" panose="020B0604020202020204" pitchFamily="34" charset="0"/>
              </a:rPr>
              <a:t>entitled to an </a:t>
            </a:r>
            <a:r>
              <a:rPr lang="en-US" sz="1600" u="sng" dirty="0">
                <a:solidFill>
                  <a:srgbClr val="FF0000"/>
                </a:solidFill>
                <a:latin typeface="Arial" panose="020B0604020202020204" pitchFamily="34" charset="0"/>
                <a:cs typeface="Arial" panose="020B0604020202020204" pitchFamily="34" charset="0"/>
              </a:rPr>
              <a:t>excusable delay</a:t>
            </a:r>
            <a:r>
              <a:rPr lang="en-US" sz="1600" dirty="0">
                <a:latin typeface="Arial" panose="020B0604020202020204" pitchFamily="34" charset="0"/>
                <a:cs typeface="Arial" panose="020B0604020202020204" pitchFamily="34" charset="0"/>
              </a:rPr>
              <a:t>;</a:t>
            </a:r>
          </a:p>
          <a:p>
            <a:pPr lvl="2"/>
            <a:r>
              <a:rPr lang="en-US" sz="1600" dirty="0">
                <a:solidFill>
                  <a:srgbClr val="7030A0"/>
                </a:solidFill>
                <a:latin typeface="Arial" panose="020B0604020202020204" pitchFamily="34" charset="0"/>
                <a:cs typeface="Arial" panose="020B0604020202020204" pitchFamily="34" charset="0"/>
              </a:rPr>
              <a:t>Contractor requests a time extension </a:t>
            </a:r>
            <a:r>
              <a:rPr lang="en-US" sz="1600" dirty="0">
                <a:latin typeface="Arial" panose="020B0604020202020204" pitchFamily="34" charset="0"/>
                <a:cs typeface="Arial" panose="020B0604020202020204" pitchFamily="34" charset="0"/>
              </a:rPr>
              <a:t>from the owner and </a:t>
            </a:r>
            <a:r>
              <a:rPr lang="en-US" sz="1600" dirty="0">
                <a:solidFill>
                  <a:srgbClr val="7030A0"/>
                </a:solidFill>
                <a:latin typeface="Arial" panose="020B0604020202020204" pitchFamily="34" charset="0"/>
                <a:cs typeface="Arial" panose="020B0604020202020204" pitchFamily="34" charset="0"/>
              </a:rPr>
              <a:t>owner declines to grant such time extension </a:t>
            </a:r>
            <a:r>
              <a:rPr lang="en-US" sz="1600" dirty="0">
                <a:latin typeface="Arial" panose="020B0604020202020204" pitchFamily="34" charset="0"/>
                <a:cs typeface="Arial" panose="020B0604020202020204" pitchFamily="34" charset="0"/>
              </a:rPr>
              <a:t>or grants one in an untimely manner; </a:t>
            </a:r>
          </a:p>
          <a:p>
            <a:pPr lvl="2"/>
            <a:r>
              <a:rPr lang="en-US" sz="1600" dirty="0">
                <a:latin typeface="Arial" panose="020B0604020202020204" pitchFamily="34" charset="0"/>
                <a:cs typeface="Arial" panose="020B0604020202020204" pitchFamily="34" charset="0"/>
              </a:rPr>
              <a:t>Owner either expressly </a:t>
            </a:r>
            <a:r>
              <a:rPr lang="en-US" sz="1600" dirty="0">
                <a:solidFill>
                  <a:srgbClr val="7030A0"/>
                </a:solidFill>
                <a:latin typeface="Arial" panose="020B0604020202020204" pitchFamily="34" charset="0"/>
                <a:cs typeface="Arial" panose="020B0604020202020204" pitchFamily="34" charset="0"/>
              </a:rPr>
              <a:t>orders completion within the original performance period </a:t>
            </a:r>
            <a:r>
              <a:rPr lang="en-US" sz="1600" dirty="0">
                <a:latin typeface="Arial" panose="020B0604020202020204" pitchFamily="34" charset="0"/>
                <a:cs typeface="Arial" panose="020B0604020202020204" pitchFamily="34" charset="0"/>
              </a:rPr>
              <a:t>or implies in a clear manner that timely completion within the original performance period is expected; and </a:t>
            </a:r>
          </a:p>
          <a:p>
            <a:pPr lvl="2"/>
            <a:r>
              <a:rPr lang="en-US" sz="1600" dirty="0">
                <a:latin typeface="Arial" panose="020B0604020202020204" pitchFamily="34" charset="0"/>
                <a:cs typeface="Arial" panose="020B0604020202020204" pitchFamily="34" charset="0"/>
              </a:rPr>
              <a:t>Contractor gives notice to Owner that </a:t>
            </a:r>
            <a:r>
              <a:rPr lang="en-US" sz="1600" dirty="0">
                <a:solidFill>
                  <a:srgbClr val="7030A0"/>
                </a:solidFill>
                <a:latin typeface="Arial" panose="020B0604020202020204" pitchFamily="34" charset="0"/>
                <a:cs typeface="Arial" panose="020B0604020202020204" pitchFamily="34" charset="0"/>
              </a:rPr>
              <a:t>Contractor considers this action an acceleration order. </a:t>
            </a:r>
          </a:p>
          <a:p>
            <a:pPr lvl="2"/>
            <a:endParaRPr lang="en-US" sz="800" b="1" u="sng" dirty="0">
              <a:solidFill>
                <a:schemeClr val="accent1"/>
              </a:solidFill>
              <a:latin typeface="Arial" panose="020B0604020202020204" pitchFamily="34" charset="0"/>
              <a:cs typeface="Arial" panose="020B0604020202020204" pitchFamily="34" charset="0"/>
            </a:endParaRPr>
          </a:p>
          <a:p>
            <a:r>
              <a:rPr lang="en-US" sz="1600" b="1" u="sng" dirty="0">
                <a:solidFill>
                  <a:srgbClr val="0070C0"/>
                </a:solidFill>
                <a:latin typeface="Arial" panose="020B0604020202020204" pitchFamily="34" charset="0"/>
                <a:cs typeface="Arial" panose="020B0604020202020204" pitchFamily="34" charset="0"/>
              </a:rPr>
              <a:t>Voluntary acceleration</a:t>
            </a:r>
          </a:p>
          <a:p>
            <a:pPr lvl="1"/>
            <a:r>
              <a:rPr lang="en-US" sz="1600" dirty="0">
                <a:latin typeface="Arial" panose="020B0604020202020204" pitchFamily="34" charset="0"/>
                <a:cs typeface="Arial" panose="020B0604020202020204" pitchFamily="34" charset="0"/>
              </a:rPr>
              <a:t>In contracting, </a:t>
            </a:r>
            <a:r>
              <a:rPr lang="en-US" sz="1600" b="1" u="sng" dirty="0">
                <a:latin typeface="Arial" panose="020B0604020202020204" pitchFamily="34" charset="0"/>
                <a:cs typeface="Arial" panose="020B0604020202020204" pitchFamily="34" charset="0"/>
              </a:rPr>
              <a:t>mitigation</a:t>
            </a:r>
            <a:r>
              <a:rPr lang="en-US" sz="1600" dirty="0">
                <a:latin typeface="Arial" panose="020B0604020202020204" pitchFamily="34" charset="0"/>
                <a:cs typeface="Arial" panose="020B0604020202020204" pitchFamily="34" charset="0"/>
              </a:rPr>
              <a:t> refers to the affirmative obligation of each party to </a:t>
            </a:r>
            <a:r>
              <a:rPr lang="en-US" sz="1600" dirty="0">
                <a:solidFill>
                  <a:srgbClr val="7030A0"/>
                </a:solidFill>
                <a:latin typeface="Arial" panose="020B0604020202020204" pitchFamily="34" charset="0"/>
                <a:cs typeface="Arial" panose="020B0604020202020204" pitchFamily="34" charset="0"/>
              </a:rPr>
              <a:t>take action to decrease, lessen or minimize damages</a:t>
            </a:r>
            <a:r>
              <a:rPr lang="en-US" sz="1600" dirty="0">
                <a:latin typeface="Arial" panose="020B0604020202020204" pitchFamily="34" charset="0"/>
                <a:cs typeface="Arial" panose="020B0604020202020204" pitchFamily="34" charset="0"/>
              </a:rPr>
              <a:t> (time and money) to the other party. </a:t>
            </a:r>
          </a:p>
          <a:p>
            <a:endParaRPr lang="pt-BR" sz="1400" dirty="0">
              <a:latin typeface="Arial" panose="020B0604020202020204" pitchFamily="34" charset="0"/>
              <a:cs typeface="Arial" panose="020B0604020202020204" pitchFamily="34" charset="0"/>
            </a:endParaRPr>
          </a:p>
        </p:txBody>
      </p:sp>
      <p:sp>
        <p:nvSpPr>
          <p:cNvPr id="4" name="Retângulo 3">
            <a:extLst>
              <a:ext uri="{FF2B5EF4-FFF2-40B4-BE49-F238E27FC236}">
                <a16:creationId xmlns:a16="http://schemas.microsoft.com/office/drawing/2014/main" id="{7817211F-87EE-7D32-BA38-FBD9AD1C03E5}"/>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a:extLst>
              <a:ext uri="{FF2B5EF4-FFF2-40B4-BE49-F238E27FC236}">
                <a16:creationId xmlns:a16="http://schemas.microsoft.com/office/drawing/2014/main" id="{0855C5FD-5170-86F9-4826-017A05D87E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a:extLst>
              <a:ext uri="{FF2B5EF4-FFF2-40B4-BE49-F238E27FC236}">
                <a16:creationId xmlns:a16="http://schemas.microsoft.com/office/drawing/2014/main" id="{F6AE5EF6-9ECA-E37F-857E-4293C7CDD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
        <p:nvSpPr>
          <p:cNvPr id="7" name="Espaço Reservado para Texto 3">
            <a:extLst>
              <a:ext uri="{FF2B5EF4-FFF2-40B4-BE49-F238E27FC236}">
                <a16:creationId xmlns:a16="http://schemas.microsoft.com/office/drawing/2014/main" id="{6148B5DC-B6B1-3A78-8129-26BBBE0DF2C4}"/>
              </a:ext>
            </a:extLst>
          </p:cNvPr>
          <p:cNvSpPr txBox="1">
            <a:spLocks/>
          </p:cNvSpPr>
          <p:nvPr/>
        </p:nvSpPr>
        <p:spPr>
          <a:xfrm>
            <a:off x="9988380" y="5691672"/>
            <a:ext cx="2196124" cy="600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050" i="1" dirty="0">
                <a:solidFill>
                  <a:schemeClr val="bg1"/>
                </a:solidFill>
                <a:latin typeface="Arial" panose="020B0604020202020204" pitchFamily="34" charset="0"/>
                <a:cs typeface="Arial" panose="020B0604020202020204" pitchFamily="34" charset="0"/>
              </a:rPr>
              <a:t>AACE - 10S‐90: Cost Engineering Terminology and AACE RP 52R-06, Time Impact Analysis </a:t>
            </a:r>
          </a:p>
          <a:p>
            <a:endParaRPr lang="pt-BR" sz="105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993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4A421-D49A-6BAF-602D-E0E7440C039A}"/>
            </a:ext>
          </a:extLst>
        </p:cNvPr>
        <p:cNvGrpSpPr/>
        <p:nvPr/>
      </p:nvGrpSpPr>
      <p:grpSpPr>
        <a:xfrm>
          <a:off x="0" y="0"/>
          <a:ext cx="0" cy="0"/>
          <a:chOff x="0" y="0"/>
          <a:chExt cx="0" cy="0"/>
        </a:xfrm>
      </p:grpSpPr>
      <p:pic>
        <p:nvPicPr>
          <p:cNvPr id="64" name="Imagem 5">
            <a:extLst>
              <a:ext uri="{FF2B5EF4-FFF2-40B4-BE49-F238E27FC236}">
                <a16:creationId xmlns:a16="http://schemas.microsoft.com/office/drawing/2014/main" id="{9803DEDF-24C1-EF71-6E9A-1091AB98BE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
        <p:nvSpPr>
          <p:cNvPr id="2" name="Título 1">
            <a:extLst>
              <a:ext uri="{FF2B5EF4-FFF2-40B4-BE49-F238E27FC236}">
                <a16:creationId xmlns:a16="http://schemas.microsoft.com/office/drawing/2014/main" id="{9246D4C1-BB9D-D5C8-F2F3-01BADA9EF330}"/>
              </a:ext>
            </a:extLst>
          </p:cNvPr>
          <p:cNvSpPr>
            <a:spLocks noGrp="1"/>
          </p:cNvSpPr>
          <p:nvPr>
            <p:ph type="title"/>
          </p:nvPr>
        </p:nvSpPr>
        <p:spPr>
          <a:xfrm>
            <a:off x="838200" y="365125"/>
            <a:ext cx="8548077" cy="1325563"/>
          </a:xfrm>
        </p:spPr>
        <p:txBody>
          <a:bodyPr>
            <a:normAutofit/>
          </a:bodyPr>
          <a:lstStyle/>
          <a:p>
            <a:r>
              <a:rPr lang="pt-BR" dirty="0">
                <a:latin typeface="Montserrat ExtraBold" pitchFamily="2" charset="0"/>
              </a:rPr>
              <a:t>What is </a:t>
            </a:r>
            <a:r>
              <a:rPr lang="en-US" dirty="0">
                <a:latin typeface="Montserrat ExtraBold" pitchFamily="2" charset="0"/>
              </a:rPr>
              <a:t>“</a:t>
            </a:r>
            <a:r>
              <a:rPr lang="en-US" dirty="0" err="1">
                <a:latin typeface="Montserrat ExtraBold" pitchFamily="2" charset="0"/>
              </a:rPr>
              <a:t>excusability</a:t>
            </a:r>
            <a:r>
              <a:rPr lang="en-US" dirty="0">
                <a:latin typeface="Montserrat ExtraBold" pitchFamily="2" charset="0"/>
              </a:rPr>
              <a:t>” ?</a:t>
            </a:r>
            <a:endParaRPr lang="pt-BR" dirty="0">
              <a:latin typeface="Montserrat ExtraBold" pitchFamily="2" charset="0"/>
            </a:endParaRPr>
          </a:p>
        </p:txBody>
      </p:sp>
      <p:sp>
        <p:nvSpPr>
          <p:cNvPr id="3" name="Retângulo 2">
            <a:extLst>
              <a:ext uri="{FF2B5EF4-FFF2-40B4-BE49-F238E27FC236}">
                <a16:creationId xmlns:a16="http://schemas.microsoft.com/office/drawing/2014/main" id="{37A4755B-9295-677D-DD35-5C0B04DB8405}"/>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Imagem 3">
            <a:extLst>
              <a:ext uri="{FF2B5EF4-FFF2-40B4-BE49-F238E27FC236}">
                <a16:creationId xmlns:a16="http://schemas.microsoft.com/office/drawing/2014/main" id="{293DD58F-EB40-AD3D-9A1A-47CB8DD2A1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sp>
        <p:nvSpPr>
          <p:cNvPr id="6" name="Espace réservé du contenu 85">
            <a:extLst>
              <a:ext uri="{FF2B5EF4-FFF2-40B4-BE49-F238E27FC236}">
                <a16:creationId xmlns:a16="http://schemas.microsoft.com/office/drawing/2014/main" id="{71423C22-21AE-FA68-0145-4A33AD0EAAC8}"/>
              </a:ext>
            </a:extLst>
          </p:cNvPr>
          <p:cNvSpPr txBox="1">
            <a:spLocks/>
          </p:cNvSpPr>
          <p:nvPr/>
        </p:nvSpPr>
        <p:spPr>
          <a:xfrm>
            <a:off x="383015" y="1812935"/>
            <a:ext cx="3087016" cy="748715"/>
          </a:xfrm>
          <a:prstGeom prst="rect">
            <a:avLst/>
          </a:prstGeom>
        </p:spPr>
        <p:txBody>
          <a:bodyPr vert="horz" lIns="91440" tIns="45720" rIns="91440" bIns="45720" rtlCol="0" anchor="t">
            <a:normAutofit lnSpcReduction="10000"/>
          </a:bodyPr>
          <a:lstStyle>
            <a:defPPr>
              <a:defRPr lang="pt-B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200"/>
              </a:spcBef>
            </a:pPr>
            <a:r>
              <a:rPr lang="fr-FR" sz="1500" dirty="0">
                <a:solidFill>
                  <a:schemeClr val="tx1"/>
                </a:solidFill>
                <a:latin typeface="Arial" panose="020B0604020202020204" pitchFamily="34" charset="0"/>
                <a:cs typeface="Arial" panose="020B0604020202020204" pitchFamily="34" charset="0"/>
              </a:rPr>
              <a:t>[1] </a:t>
            </a:r>
            <a:r>
              <a:rPr lang="en-US" sz="1500" dirty="0">
                <a:solidFill>
                  <a:schemeClr val="tx1"/>
                </a:solidFill>
                <a:latin typeface="Arial" panose="020B0604020202020204" pitchFamily="34" charset="0"/>
                <a:cs typeface="Arial" panose="020B0604020202020204" pitchFamily="34" charset="0"/>
              </a:rPr>
              <a:t>Delays that are </a:t>
            </a:r>
            <a:r>
              <a:rPr lang="en-US" sz="1500" u="sng" dirty="0">
                <a:solidFill>
                  <a:srgbClr val="FF0000"/>
                </a:solidFill>
                <a:latin typeface="Arial" panose="020B0604020202020204" pitchFamily="34" charset="0"/>
                <a:cs typeface="Arial" panose="020B0604020202020204" pitchFamily="34" charset="0"/>
              </a:rPr>
              <a:t>excusable</a:t>
            </a:r>
            <a:r>
              <a:rPr lang="en-US" sz="1500" dirty="0">
                <a:solidFill>
                  <a:schemeClr val="tx1"/>
                </a:solidFill>
                <a:latin typeface="Arial" panose="020B0604020202020204" pitchFamily="34" charset="0"/>
                <a:cs typeface="Arial" panose="020B0604020202020204" pitchFamily="34" charset="0"/>
              </a:rPr>
              <a:t> but </a:t>
            </a:r>
            <a:r>
              <a:rPr lang="en-US" sz="1500" dirty="0">
                <a:solidFill>
                  <a:schemeClr val="accent5"/>
                </a:solidFill>
                <a:latin typeface="Arial" panose="020B0604020202020204" pitchFamily="34" charset="0"/>
                <a:cs typeface="Arial" panose="020B0604020202020204" pitchFamily="34" charset="0"/>
              </a:rPr>
              <a:t>not compensable </a:t>
            </a:r>
            <a:r>
              <a:rPr lang="en-US" sz="1500" dirty="0">
                <a:solidFill>
                  <a:schemeClr val="tx1"/>
                </a:solidFill>
                <a:latin typeface="Arial" panose="020B0604020202020204" pitchFamily="34" charset="0"/>
                <a:cs typeface="Arial" panose="020B0604020202020204" pitchFamily="34" charset="0"/>
              </a:rPr>
              <a:t>for the Contractor:</a:t>
            </a:r>
            <a:endParaRPr lang="pt-BR" sz="1500" dirty="0">
              <a:solidFill>
                <a:schemeClr val="tx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B807184C-D2BB-E039-BE71-6D19DCBA9CAC}"/>
              </a:ext>
            </a:extLst>
          </p:cNvPr>
          <p:cNvSpPr/>
          <p:nvPr/>
        </p:nvSpPr>
        <p:spPr>
          <a:xfrm>
            <a:off x="9750238" y="418280"/>
            <a:ext cx="288000" cy="144000"/>
          </a:xfrm>
          <a:prstGeom prst="rect">
            <a:avLst/>
          </a:prstGeom>
          <a:solidFill>
            <a:schemeClr val="bg1"/>
          </a:solidFill>
          <a:ln w="12700">
            <a:solidFill>
              <a:schemeClr val="tx2"/>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sp>
        <p:nvSpPr>
          <p:cNvPr id="8" name="TextBox 7">
            <a:extLst>
              <a:ext uri="{FF2B5EF4-FFF2-40B4-BE49-F238E27FC236}">
                <a16:creationId xmlns:a16="http://schemas.microsoft.com/office/drawing/2014/main" id="{378A2B8C-820C-FA20-E205-2423217E293A}"/>
              </a:ext>
            </a:extLst>
          </p:cNvPr>
          <p:cNvSpPr txBox="1"/>
          <p:nvPr/>
        </p:nvSpPr>
        <p:spPr>
          <a:xfrm>
            <a:off x="10075913" y="380145"/>
            <a:ext cx="1303292" cy="172185"/>
          </a:xfrm>
          <a:prstGeom prst="rect">
            <a:avLst/>
          </a:prstGeom>
          <a:noFill/>
        </p:spPr>
        <p:txBody>
          <a:bodyPr vert="horz" wrap="square" lIns="0" tIns="0" rIns="0" bIns="0" rtlCol="0" anchor="ctr" anchorCtr="0">
            <a:no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fr-FR" sz="1050" b="0" i="0" u="none" strike="noStrike" kern="1200" cap="none" spc="0" normalizeH="0" baseline="0" noProof="0" dirty="0" err="1">
                <a:ln>
                  <a:noFill/>
                </a:ln>
                <a:solidFill>
                  <a:srgbClr val="0E1A2C"/>
                </a:solidFill>
                <a:effectLst/>
                <a:uLnTx/>
                <a:uFillTx/>
                <a:latin typeface="Arial" panose="020B0604020202020204" pitchFamily="34" charset="0"/>
                <a:ea typeface="MS PGothic" pitchFamily="34" charset="-128"/>
                <a:cs typeface="Arial" panose="020B0604020202020204" pitchFamily="34" charset="0"/>
              </a:rPr>
              <a:t>Acitvity</a:t>
            </a:r>
            <a:r>
              <a:rPr kumimoji="0" lang="fr-FR" sz="1050" b="0" i="0" u="none" strike="noStrike" kern="1200" cap="none" spc="0" normalizeH="0" baseline="0" noProof="0" dirty="0">
                <a:ln>
                  <a:noFill/>
                </a:ln>
                <a:solidFill>
                  <a:srgbClr val="0E1A2C"/>
                </a:solidFill>
                <a:effectLst/>
                <a:uLnTx/>
                <a:uFillTx/>
                <a:latin typeface="Arial" panose="020B0604020202020204" pitchFamily="34" charset="0"/>
                <a:ea typeface="MS PGothic" pitchFamily="34" charset="-128"/>
                <a:cs typeface="Arial" panose="020B0604020202020204" pitchFamily="34" charset="0"/>
              </a:rPr>
              <a:t> as </a:t>
            </a:r>
            <a:r>
              <a:rPr kumimoji="0" lang="fr-FR" sz="1050" b="0" i="0" u="none" strike="noStrike" kern="1200" cap="none" spc="0" normalizeH="0" baseline="0" noProof="0" dirty="0" err="1">
                <a:ln>
                  <a:noFill/>
                </a:ln>
                <a:solidFill>
                  <a:srgbClr val="0E1A2C"/>
                </a:solidFill>
                <a:effectLst/>
                <a:uLnTx/>
                <a:uFillTx/>
                <a:latin typeface="Arial" panose="020B0604020202020204" pitchFamily="34" charset="0"/>
                <a:ea typeface="MS PGothic" pitchFamily="34" charset="-128"/>
                <a:cs typeface="Arial" panose="020B0604020202020204" pitchFamily="34" charset="0"/>
              </a:rPr>
              <a:t>done</a:t>
            </a:r>
            <a:endParaRPr kumimoji="0" lang="en-GB" sz="1050" b="0" i="0" u="none" strike="noStrike" kern="1200" cap="none" spc="0" normalizeH="0" baseline="0" noProof="0" dirty="0">
              <a:ln>
                <a:noFill/>
              </a:ln>
              <a:solidFill>
                <a:srgbClr val="0E1A2C"/>
              </a:solidFill>
              <a:effectLst/>
              <a:uLnTx/>
              <a:uFillTx/>
              <a:latin typeface="Arial" panose="020B0604020202020204" pitchFamily="34" charset="0"/>
              <a:ea typeface="MS PGothic" pitchFamily="34" charset="-128"/>
              <a:cs typeface="Arial" panose="020B0604020202020204" pitchFamily="34" charset="0"/>
            </a:endParaRPr>
          </a:p>
        </p:txBody>
      </p:sp>
      <p:sp>
        <p:nvSpPr>
          <p:cNvPr id="9" name="Rectangle 8">
            <a:extLst>
              <a:ext uri="{FF2B5EF4-FFF2-40B4-BE49-F238E27FC236}">
                <a16:creationId xmlns:a16="http://schemas.microsoft.com/office/drawing/2014/main" id="{76EFF580-AED6-15B1-A91D-F910D5E92CDB}"/>
              </a:ext>
            </a:extLst>
          </p:cNvPr>
          <p:cNvSpPr/>
          <p:nvPr/>
        </p:nvSpPr>
        <p:spPr>
          <a:xfrm>
            <a:off x="9750238" y="1210113"/>
            <a:ext cx="288000" cy="36000"/>
          </a:xfrm>
          <a:prstGeom prst="rect">
            <a:avLst/>
          </a:prstGeom>
          <a:solidFill>
            <a:srgbClr val="FF0000"/>
          </a:solidFill>
          <a:ln w="12700">
            <a:solidFill>
              <a:srgbClr val="C00000"/>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C00000"/>
              </a:solidFill>
              <a:effectLst/>
              <a:uLnTx/>
              <a:uFillTx/>
              <a:latin typeface="Roobert"/>
              <a:ea typeface="ＭＳ Ｐゴシック" charset="-128"/>
              <a:cs typeface="+mn-cs"/>
            </a:endParaRPr>
          </a:p>
        </p:txBody>
      </p:sp>
      <p:sp>
        <p:nvSpPr>
          <p:cNvPr id="10" name="TextBox 9">
            <a:extLst>
              <a:ext uri="{FF2B5EF4-FFF2-40B4-BE49-F238E27FC236}">
                <a16:creationId xmlns:a16="http://schemas.microsoft.com/office/drawing/2014/main" id="{A20BC1A6-CA26-B459-97B3-A8DFFD8A15E1}"/>
              </a:ext>
            </a:extLst>
          </p:cNvPr>
          <p:cNvSpPr txBox="1"/>
          <p:nvPr/>
        </p:nvSpPr>
        <p:spPr>
          <a:xfrm>
            <a:off x="10075913" y="1117978"/>
            <a:ext cx="1303292" cy="172185"/>
          </a:xfrm>
          <a:prstGeom prst="rect">
            <a:avLst/>
          </a:prstGeom>
          <a:noFill/>
        </p:spPr>
        <p:txBody>
          <a:bodyPr vert="horz" wrap="square" lIns="0" tIns="0" rIns="0" bIns="0" rtlCol="0" anchor="ctr" anchorCtr="0">
            <a:no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fr-FR" sz="1050" b="0" i="0" u="none" strike="noStrike" kern="1200" cap="none" spc="0" normalizeH="0" baseline="0" noProof="0" dirty="0" err="1">
                <a:ln>
                  <a:noFill/>
                </a:ln>
                <a:solidFill>
                  <a:srgbClr val="0E1A2C"/>
                </a:solidFill>
                <a:effectLst/>
                <a:uLnTx/>
                <a:uFillTx/>
                <a:latin typeface="Arial" panose="020B0604020202020204" pitchFamily="34" charset="0"/>
                <a:ea typeface="MS PGothic" pitchFamily="34" charset="-128"/>
                <a:cs typeface="Arial" panose="020B0604020202020204" pitchFamily="34" charset="0"/>
              </a:rPr>
              <a:t>Contractor’s</a:t>
            </a:r>
            <a:r>
              <a:rPr kumimoji="0" lang="fr-FR" sz="1050" b="0" i="0" u="none" strike="noStrike" kern="1200" cap="none" spc="0" normalizeH="0" baseline="0" noProof="0" dirty="0">
                <a:ln>
                  <a:noFill/>
                </a:ln>
                <a:solidFill>
                  <a:srgbClr val="0E1A2C"/>
                </a:solidFill>
                <a:effectLst/>
                <a:uLnTx/>
                <a:uFillTx/>
                <a:latin typeface="Arial" panose="020B0604020202020204" pitchFamily="34" charset="0"/>
                <a:ea typeface="MS PGothic" pitchFamily="34" charset="-128"/>
                <a:cs typeface="Arial" panose="020B0604020202020204" pitchFamily="34" charset="0"/>
              </a:rPr>
              <a:t> </a:t>
            </a:r>
            <a:r>
              <a:rPr kumimoji="0" lang="fr-FR" sz="1050" b="0" i="0" u="none" strike="noStrike" kern="1200" cap="none" spc="0" normalizeH="0" baseline="0" noProof="0" dirty="0" err="1">
                <a:ln>
                  <a:noFill/>
                </a:ln>
                <a:solidFill>
                  <a:srgbClr val="0E1A2C"/>
                </a:solidFill>
                <a:effectLst/>
                <a:uLnTx/>
                <a:uFillTx/>
                <a:latin typeface="Arial" panose="020B0604020202020204" pitchFamily="34" charset="0"/>
                <a:ea typeface="MS PGothic" pitchFamily="34" charset="-128"/>
                <a:cs typeface="Arial" panose="020B0604020202020204" pitchFamily="34" charset="0"/>
              </a:rPr>
              <a:t>delay</a:t>
            </a:r>
            <a:endParaRPr kumimoji="0" lang="en-GB" sz="1050" b="0" i="0" u="none" strike="noStrike" kern="1200" cap="none" spc="0" normalizeH="0" baseline="0" noProof="0" dirty="0">
              <a:ln>
                <a:noFill/>
              </a:ln>
              <a:solidFill>
                <a:srgbClr val="0E1A2C"/>
              </a:solidFill>
              <a:effectLst/>
              <a:uLnTx/>
              <a:uFillTx/>
              <a:latin typeface="Arial" panose="020B0604020202020204" pitchFamily="34" charset="0"/>
              <a:ea typeface="MS PGothic"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8C339180-A7D5-A46F-F23B-157A3A7B9C8A}"/>
              </a:ext>
            </a:extLst>
          </p:cNvPr>
          <p:cNvSpPr/>
          <p:nvPr/>
        </p:nvSpPr>
        <p:spPr>
          <a:xfrm>
            <a:off x="9750238" y="940387"/>
            <a:ext cx="288000" cy="36000"/>
          </a:xfrm>
          <a:prstGeom prst="rect">
            <a:avLst/>
          </a:prstGeom>
          <a:solidFill>
            <a:schemeClr val="accent1">
              <a:lumMod val="75000"/>
            </a:schemeClr>
          </a:solidFill>
          <a:ln w="12700">
            <a:solidFill>
              <a:srgbClr val="C00000"/>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C00000"/>
              </a:solidFill>
              <a:effectLst/>
              <a:uLnTx/>
              <a:uFillTx/>
              <a:latin typeface="Roobert"/>
              <a:ea typeface="ＭＳ Ｐゴシック" charset="-128"/>
              <a:cs typeface="+mn-cs"/>
            </a:endParaRPr>
          </a:p>
        </p:txBody>
      </p:sp>
      <p:sp>
        <p:nvSpPr>
          <p:cNvPr id="12" name="TextBox 9">
            <a:extLst>
              <a:ext uri="{FF2B5EF4-FFF2-40B4-BE49-F238E27FC236}">
                <a16:creationId xmlns:a16="http://schemas.microsoft.com/office/drawing/2014/main" id="{06EA0541-22B7-E356-5434-2901599C2956}"/>
              </a:ext>
            </a:extLst>
          </p:cNvPr>
          <p:cNvSpPr txBox="1"/>
          <p:nvPr/>
        </p:nvSpPr>
        <p:spPr>
          <a:xfrm>
            <a:off x="10075913" y="848252"/>
            <a:ext cx="1303292" cy="172185"/>
          </a:xfrm>
          <a:prstGeom prst="rect">
            <a:avLst/>
          </a:prstGeom>
          <a:noFill/>
        </p:spPr>
        <p:txBody>
          <a:bodyPr vert="horz" wrap="square" lIns="0" tIns="0" rIns="0" bIns="0" rtlCol="0" anchor="ctr" anchorCtr="0">
            <a:no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fr-FR" sz="1050" b="0" i="0" u="none" strike="noStrike" kern="1200" cap="none" spc="0" normalizeH="0" baseline="0" noProof="0" dirty="0" err="1">
                <a:ln>
                  <a:noFill/>
                </a:ln>
                <a:solidFill>
                  <a:srgbClr val="0E1A2C"/>
                </a:solidFill>
                <a:effectLst/>
                <a:uLnTx/>
                <a:uFillTx/>
                <a:latin typeface="Arial" panose="020B0604020202020204" pitchFamily="34" charset="0"/>
                <a:ea typeface="MS PGothic" pitchFamily="34" charset="-128"/>
                <a:cs typeface="Arial" panose="020B0604020202020204" pitchFamily="34" charset="0"/>
              </a:rPr>
              <a:t>Owner</a:t>
            </a:r>
            <a:r>
              <a:rPr lang="fr-FR" sz="1050" dirty="0">
                <a:solidFill>
                  <a:srgbClr val="0E1A2C"/>
                </a:solidFill>
                <a:latin typeface="Arial" panose="020B0604020202020204" pitchFamily="34" charset="0"/>
                <a:ea typeface="MS PGothic" pitchFamily="34" charset="-128"/>
                <a:cs typeface="Arial" panose="020B0604020202020204" pitchFamily="34" charset="0"/>
              </a:rPr>
              <a:t>’s </a:t>
            </a:r>
            <a:r>
              <a:rPr lang="fr-FR" sz="1050" dirty="0" err="1">
                <a:solidFill>
                  <a:srgbClr val="0E1A2C"/>
                </a:solidFill>
                <a:latin typeface="Arial" panose="020B0604020202020204" pitchFamily="34" charset="0"/>
                <a:ea typeface="MS PGothic" pitchFamily="34" charset="-128"/>
                <a:cs typeface="Arial" panose="020B0604020202020204" pitchFamily="34" charset="0"/>
              </a:rPr>
              <a:t>delay</a:t>
            </a:r>
            <a:endParaRPr kumimoji="0" lang="en-GB" sz="1050" b="0" i="0" u="none" strike="noStrike" kern="1200" cap="none" spc="0" normalizeH="0" baseline="0" noProof="0" dirty="0">
              <a:ln>
                <a:noFill/>
              </a:ln>
              <a:solidFill>
                <a:srgbClr val="0E1A2C"/>
              </a:solidFill>
              <a:effectLst/>
              <a:uLnTx/>
              <a:uFillTx/>
              <a:latin typeface="Arial" panose="020B0604020202020204" pitchFamily="34" charset="0"/>
              <a:ea typeface="MS PGothic" pitchFamily="34" charset="-128"/>
              <a:cs typeface="Arial" panose="020B0604020202020204" pitchFamily="34" charset="0"/>
            </a:endParaRPr>
          </a:p>
        </p:txBody>
      </p:sp>
      <p:sp>
        <p:nvSpPr>
          <p:cNvPr id="13" name="Rectangle 12">
            <a:extLst>
              <a:ext uri="{FF2B5EF4-FFF2-40B4-BE49-F238E27FC236}">
                <a16:creationId xmlns:a16="http://schemas.microsoft.com/office/drawing/2014/main" id="{234C4C6D-C879-AB98-0293-680D968D98B9}"/>
              </a:ext>
            </a:extLst>
          </p:cNvPr>
          <p:cNvSpPr/>
          <p:nvPr/>
        </p:nvSpPr>
        <p:spPr>
          <a:xfrm>
            <a:off x="9750238" y="720196"/>
            <a:ext cx="288000" cy="36000"/>
          </a:xfrm>
          <a:prstGeom prst="rect">
            <a:avLst/>
          </a:prstGeom>
          <a:solidFill>
            <a:schemeClr val="bg1"/>
          </a:solidFill>
          <a:ln w="6350">
            <a:solidFill>
              <a:schemeClr val="accent1"/>
            </a:solidFill>
            <a:prstDash val="dash"/>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sp>
        <p:nvSpPr>
          <p:cNvPr id="14" name="TextBox 9">
            <a:extLst>
              <a:ext uri="{FF2B5EF4-FFF2-40B4-BE49-F238E27FC236}">
                <a16:creationId xmlns:a16="http://schemas.microsoft.com/office/drawing/2014/main" id="{B16E4FCB-5903-76DA-1308-5E088B10A54C}"/>
              </a:ext>
            </a:extLst>
          </p:cNvPr>
          <p:cNvSpPr txBox="1"/>
          <p:nvPr/>
        </p:nvSpPr>
        <p:spPr>
          <a:xfrm>
            <a:off x="10075913" y="628061"/>
            <a:ext cx="1303292" cy="172185"/>
          </a:xfrm>
          <a:prstGeom prst="rect">
            <a:avLst/>
          </a:prstGeom>
          <a:noFill/>
        </p:spPr>
        <p:txBody>
          <a:bodyPr vert="horz" wrap="square" lIns="0" tIns="0" rIns="0" bIns="0" rtlCol="0" anchor="ctr" anchorCtr="0">
            <a:no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fr-FR" sz="1050" b="0" i="0" u="none" strike="noStrike" kern="1200" cap="none" spc="0" normalizeH="0" baseline="0" noProof="0" dirty="0" err="1">
                <a:ln>
                  <a:noFill/>
                </a:ln>
                <a:solidFill>
                  <a:srgbClr val="0E1A2C"/>
                </a:solidFill>
                <a:effectLst/>
                <a:uLnTx/>
                <a:uFillTx/>
                <a:latin typeface="Arial" panose="020B0604020202020204" pitchFamily="34" charset="0"/>
                <a:ea typeface="MS PGothic" pitchFamily="34" charset="-128"/>
                <a:cs typeface="Arial" panose="020B0604020202020204" pitchFamily="34" charset="0"/>
              </a:rPr>
              <a:t>Acitvity</a:t>
            </a:r>
            <a:r>
              <a:rPr kumimoji="0" lang="fr-FR" sz="1050" b="0" i="0" u="none" strike="noStrike" kern="1200" cap="none" spc="0" normalizeH="0" baseline="0" noProof="0" dirty="0">
                <a:ln>
                  <a:noFill/>
                </a:ln>
                <a:solidFill>
                  <a:srgbClr val="0E1A2C"/>
                </a:solidFill>
                <a:effectLst/>
                <a:uLnTx/>
                <a:uFillTx/>
                <a:latin typeface="Arial" panose="020B0604020202020204" pitchFamily="34" charset="0"/>
                <a:ea typeface="MS PGothic" pitchFamily="34" charset="-128"/>
                <a:cs typeface="Arial" panose="020B0604020202020204" pitchFamily="34" charset="0"/>
              </a:rPr>
              <a:t> as </a:t>
            </a:r>
            <a:r>
              <a:rPr kumimoji="0" lang="fr-FR" sz="1050" b="0" i="0" u="none" strike="noStrike" kern="1200" cap="none" spc="0" normalizeH="0" baseline="0" noProof="0" dirty="0" err="1">
                <a:ln>
                  <a:noFill/>
                </a:ln>
                <a:solidFill>
                  <a:srgbClr val="0E1A2C"/>
                </a:solidFill>
                <a:effectLst/>
                <a:uLnTx/>
                <a:uFillTx/>
                <a:latin typeface="Arial" panose="020B0604020202020204" pitchFamily="34" charset="0"/>
                <a:ea typeface="MS PGothic" pitchFamily="34" charset="-128"/>
                <a:cs typeface="Arial" panose="020B0604020202020204" pitchFamily="34" charset="0"/>
              </a:rPr>
              <a:t>planned</a:t>
            </a:r>
            <a:endParaRPr kumimoji="0" lang="en-GB" sz="1050" b="0" i="0" u="none" strike="noStrike" kern="1200" cap="none" spc="0" normalizeH="0" baseline="0" noProof="0" dirty="0">
              <a:ln>
                <a:noFill/>
              </a:ln>
              <a:solidFill>
                <a:srgbClr val="0E1A2C"/>
              </a:solidFill>
              <a:effectLst/>
              <a:uLnTx/>
              <a:uFillTx/>
              <a:latin typeface="Arial" panose="020B0604020202020204" pitchFamily="34" charset="0"/>
              <a:ea typeface="MS PGothic" pitchFamily="34" charset="-128"/>
              <a:cs typeface="Arial" panose="020B0604020202020204" pitchFamily="34" charset="0"/>
            </a:endParaRPr>
          </a:p>
        </p:txBody>
      </p:sp>
      <p:grpSp>
        <p:nvGrpSpPr>
          <p:cNvPr id="15" name="Groupe 14">
            <a:extLst>
              <a:ext uri="{FF2B5EF4-FFF2-40B4-BE49-F238E27FC236}">
                <a16:creationId xmlns:a16="http://schemas.microsoft.com/office/drawing/2014/main" id="{600661E7-7A7B-3639-F11D-CFCA8BF99E03}"/>
              </a:ext>
            </a:extLst>
          </p:cNvPr>
          <p:cNvGrpSpPr/>
          <p:nvPr/>
        </p:nvGrpSpPr>
        <p:grpSpPr>
          <a:xfrm>
            <a:off x="390573" y="2689097"/>
            <a:ext cx="2466692" cy="1146945"/>
            <a:chOff x="6290732" y="1837869"/>
            <a:chExt cx="3528000" cy="1146945"/>
          </a:xfrm>
        </p:grpSpPr>
        <p:sp>
          <p:nvSpPr>
            <p:cNvPr id="16" name="TextBox 76">
              <a:extLst>
                <a:ext uri="{FF2B5EF4-FFF2-40B4-BE49-F238E27FC236}">
                  <a16:creationId xmlns:a16="http://schemas.microsoft.com/office/drawing/2014/main" id="{596AC879-4BE2-4687-3F13-5E58DEB1C665}"/>
                </a:ext>
              </a:extLst>
            </p:cNvPr>
            <p:cNvSpPr txBox="1"/>
            <p:nvPr/>
          </p:nvSpPr>
          <p:spPr>
            <a:xfrm>
              <a:off x="6290732" y="1837869"/>
              <a:ext cx="324000" cy="335637"/>
            </a:xfrm>
            <a:prstGeom prst="rect">
              <a:avLst/>
            </a:prstGeom>
            <a:noFill/>
          </p:spPr>
          <p:txBody>
            <a:bodyPr vert="horz" wrap="square" lIns="0" tIns="0" rIns="0" bIns="0" rtlCol="0" anchor="ctr" anchorCtr="0">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fr-FR" sz="1050" b="1" i="0" u="none" strike="noStrike" kern="1200" cap="none" spc="0" normalizeH="0" baseline="0" noProof="0" dirty="0">
                  <a:ln>
                    <a:noFill/>
                  </a:ln>
                  <a:solidFill>
                    <a:srgbClr val="0E1A2C"/>
                  </a:solidFill>
                  <a:effectLst/>
                  <a:uLnTx/>
                  <a:uFillTx/>
                  <a:latin typeface="Neue Haas Grotesk Display Pro"/>
                  <a:ea typeface="MS PGothic" pitchFamily="34" charset="-128"/>
                  <a:cs typeface="+mn-cs"/>
                </a:rPr>
                <a:t>[1]</a:t>
              </a:r>
              <a:endParaRPr kumimoji="0" lang="en-GB" sz="1050" b="1" i="0" u="none" strike="noStrike" kern="1200" cap="none" spc="0" normalizeH="0" baseline="0" noProof="0" dirty="0">
                <a:ln>
                  <a:noFill/>
                </a:ln>
                <a:solidFill>
                  <a:srgbClr val="0E1A2C"/>
                </a:solidFill>
                <a:effectLst/>
                <a:uLnTx/>
                <a:uFillTx/>
                <a:latin typeface="Neue Haas Grotesk Display Pro"/>
                <a:ea typeface="MS PGothic" pitchFamily="34" charset="-128"/>
                <a:cs typeface="+mn-cs"/>
              </a:endParaRPr>
            </a:p>
          </p:txBody>
        </p:sp>
        <p:sp>
          <p:nvSpPr>
            <p:cNvPr id="17" name="Rectangle 16">
              <a:extLst>
                <a:ext uri="{FF2B5EF4-FFF2-40B4-BE49-F238E27FC236}">
                  <a16:creationId xmlns:a16="http://schemas.microsoft.com/office/drawing/2014/main" id="{7430928C-5298-4BD1-FC1F-192B30C308FE}"/>
                </a:ext>
              </a:extLst>
            </p:cNvPr>
            <p:cNvSpPr/>
            <p:nvPr/>
          </p:nvSpPr>
          <p:spPr>
            <a:xfrm>
              <a:off x="6614732" y="1951687"/>
              <a:ext cx="2160000" cy="108000"/>
            </a:xfrm>
            <a:prstGeom prst="rect">
              <a:avLst/>
            </a:prstGeom>
            <a:solidFill>
              <a:schemeClr val="bg1"/>
            </a:solidFill>
            <a:ln w="12700">
              <a:solidFill>
                <a:schemeClr val="tx2"/>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sp>
          <p:nvSpPr>
            <p:cNvPr id="18" name="Rectangle 17">
              <a:extLst>
                <a:ext uri="{FF2B5EF4-FFF2-40B4-BE49-F238E27FC236}">
                  <a16:creationId xmlns:a16="http://schemas.microsoft.com/office/drawing/2014/main" id="{35824D56-DD71-4F75-D881-713F4BA0BFA4}"/>
                </a:ext>
              </a:extLst>
            </p:cNvPr>
            <p:cNvSpPr/>
            <p:nvPr/>
          </p:nvSpPr>
          <p:spPr>
            <a:xfrm>
              <a:off x="6614732" y="2363659"/>
              <a:ext cx="2160000" cy="108000"/>
            </a:xfrm>
            <a:prstGeom prst="rect">
              <a:avLst/>
            </a:prstGeom>
            <a:solidFill>
              <a:schemeClr val="bg1"/>
            </a:solidFill>
            <a:ln w="12700">
              <a:solidFill>
                <a:schemeClr val="tx2"/>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sp>
          <p:nvSpPr>
            <p:cNvPr id="19" name="Rectangle 18">
              <a:extLst>
                <a:ext uri="{FF2B5EF4-FFF2-40B4-BE49-F238E27FC236}">
                  <a16:creationId xmlns:a16="http://schemas.microsoft.com/office/drawing/2014/main" id="{F99DA9F2-A912-438D-AF8F-F8D45536FC81}"/>
                </a:ext>
              </a:extLst>
            </p:cNvPr>
            <p:cNvSpPr/>
            <p:nvPr/>
          </p:nvSpPr>
          <p:spPr>
            <a:xfrm>
              <a:off x="8774732" y="2798556"/>
              <a:ext cx="1044000" cy="108000"/>
            </a:xfrm>
            <a:prstGeom prst="rect">
              <a:avLst/>
            </a:prstGeom>
            <a:solidFill>
              <a:schemeClr val="bg1"/>
            </a:solidFill>
            <a:ln w="12700">
              <a:solidFill>
                <a:schemeClr val="tx2"/>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cxnSp>
          <p:nvCxnSpPr>
            <p:cNvPr id="20" name="Straight Arrow Connector 79">
              <a:extLst>
                <a:ext uri="{FF2B5EF4-FFF2-40B4-BE49-F238E27FC236}">
                  <a16:creationId xmlns:a16="http://schemas.microsoft.com/office/drawing/2014/main" id="{611D8316-60C9-FB6C-4CF5-3D3E02FAF77D}"/>
                </a:ext>
              </a:extLst>
            </p:cNvPr>
            <p:cNvCxnSpPr>
              <a:cxnSpLocks/>
              <a:stCxn id="21" idx="3"/>
              <a:endCxn id="19" idx="1"/>
            </p:cNvCxnSpPr>
            <p:nvPr/>
          </p:nvCxnSpPr>
          <p:spPr>
            <a:xfrm>
              <a:off x="8774732" y="1972819"/>
              <a:ext cx="0" cy="879737"/>
            </a:xfrm>
            <a:prstGeom prst="straightConnector1">
              <a:avLst/>
            </a:prstGeom>
            <a:ln w="12700">
              <a:solidFill>
                <a:schemeClr val="tx1"/>
              </a:solidFill>
              <a:headEnd type="none" w="med" len="med"/>
              <a:tailEnd type="triangle" w="med" len="med"/>
            </a:ln>
            <a:effectLst>
              <a:outerShdw dist="20000" sx="1000" sy="1000"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21" name="Rectangle 20">
              <a:extLst>
                <a:ext uri="{FF2B5EF4-FFF2-40B4-BE49-F238E27FC236}">
                  <a16:creationId xmlns:a16="http://schemas.microsoft.com/office/drawing/2014/main" id="{B448C856-738E-EC4D-06C4-FCA64307B7AE}"/>
                </a:ext>
              </a:extLst>
            </p:cNvPr>
            <p:cNvSpPr/>
            <p:nvPr/>
          </p:nvSpPr>
          <p:spPr>
            <a:xfrm>
              <a:off x="8054732" y="1954819"/>
              <a:ext cx="720000" cy="36000"/>
            </a:xfrm>
            <a:prstGeom prst="rect">
              <a:avLst/>
            </a:prstGeom>
            <a:solidFill>
              <a:srgbClr val="FF0000"/>
            </a:solidFill>
            <a:ln w="12700">
              <a:solidFill>
                <a:srgbClr val="C00000"/>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dirty="0">
                <a:ln>
                  <a:noFill/>
                </a:ln>
                <a:solidFill>
                  <a:srgbClr val="C00000"/>
                </a:solidFill>
                <a:effectLst/>
                <a:uLnTx/>
                <a:uFillTx/>
                <a:latin typeface="Roobert"/>
                <a:ea typeface="ＭＳ Ｐゴシック" charset="-128"/>
                <a:cs typeface="+mn-cs"/>
              </a:endParaRPr>
            </a:p>
          </p:txBody>
        </p:sp>
        <p:sp>
          <p:nvSpPr>
            <p:cNvPr id="22" name="Rectangle 21">
              <a:extLst>
                <a:ext uri="{FF2B5EF4-FFF2-40B4-BE49-F238E27FC236}">
                  <a16:creationId xmlns:a16="http://schemas.microsoft.com/office/drawing/2014/main" id="{204AF2EF-4D88-073D-D75C-9F81A9824A5E}"/>
                </a:ext>
              </a:extLst>
            </p:cNvPr>
            <p:cNvSpPr/>
            <p:nvPr/>
          </p:nvSpPr>
          <p:spPr>
            <a:xfrm>
              <a:off x="8054732" y="2370127"/>
              <a:ext cx="720000" cy="36000"/>
            </a:xfrm>
            <a:prstGeom prst="rect">
              <a:avLst/>
            </a:prstGeom>
            <a:solidFill>
              <a:schemeClr val="accent1">
                <a:lumMod val="75000"/>
              </a:schemeClr>
            </a:solidFill>
            <a:ln w="12700">
              <a:solidFill>
                <a:srgbClr val="C00000"/>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dirty="0">
                <a:ln>
                  <a:noFill/>
                </a:ln>
                <a:solidFill>
                  <a:srgbClr val="C00000"/>
                </a:solidFill>
                <a:effectLst/>
                <a:uLnTx/>
                <a:uFillTx/>
                <a:latin typeface="Roobert"/>
                <a:ea typeface="ＭＳ Ｐゴシック" charset="-128"/>
                <a:cs typeface="+mn-cs"/>
              </a:endParaRPr>
            </a:p>
          </p:txBody>
        </p:sp>
        <p:sp>
          <p:nvSpPr>
            <p:cNvPr id="23" name="Rectangle 22">
              <a:extLst>
                <a:ext uri="{FF2B5EF4-FFF2-40B4-BE49-F238E27FC236}">
                  <a16:creationId xmlns:a16="http://schemas.microsoft.com/office/drawing/2014/main" id="{413B455D-E256-A74D-9A3E-01EF45D22FB1}"/>
                </a:ext>
              </a:extLst>
            </p:cNvPr>
            <p:cNvSpPr/>
            <p:nvPr/>
          </p:nvSpPr>
          <p:spPr>
            <a:xfrm>
              <a:off x="6621270" y="2110641"/>
              <a:ext cx="1440000" cy="36000"/>
            </a:xfrm>
            <a:prstGeom prst="rect">
              <a:avLst/>
            </a:prstGeom>
            <a:solidFill>
              <a:schemeClr val="bg1"/>
            </a:solidFill>
            <a:ln w="6350">
              <a:solidFill>
                <a:schemeClr val="accent1"/>
              </a:solidFill>
              <a:prstDash val="dash"/>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sp>
          <p:nvSpPr>
            <p:cNvPr id="24" name="Rectangle 23">
              <a:extLst>
                <a:ext uri="{FF2B5EF4-FFF2-40B4-BE49-F238E27FC236}">
                  <a16:creationId xmlns:a16="http://schemas.microsoft.com/office/drawing/2014/main" id="{6200DC49-5D51-EB60-DD59-FA82B7129AEF}"/>
                </a:ext>
              </a:extLst>
            </p:cNvPr>
            <p:cNvSpPr/>
            <p:nvPr/>
          </p:nvSpPr>
          <p:spPr>
            <a:xfrm>
              <a:off x="6614732" y="2522271"/>
              <a:ext cx="1440000" cy="36000"/>
            </a:xfrm>
            <a:prstGeom prst="rect">
              <a:avLst/>
            </a:prstGeom>
            <a:solidFill>
              <a:schemeClr val="bg1"/>
            </a:solidFill>
            <a:ln w="6350">
              <a:solidFill>
                <a:schemeClr val="accent1"/>
              </a:solidFill>
              <a:prstDash val="dash"/>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sp>
          <p:nvSpPr>
            <p:cNvPr id="25" name="Rectangle 24">
              <a:extLst>
                <a:ext uri="{FF2B5EF4-FFF2-40B4-BE49-F238E27FC236}">
                  <a16:creationId xmlns:a16="http://schemas.microsoft.com/office/drawing/2014/main" id="{E3FEE7FD-E419-ECCF-F4C0-4C9BA5EF63BE}"/>
                </a:ext>
              </a:extLst>
            </p:cNvPr>
            <p:cNvSpPr/>
            <p:nvPr/>
          </p:nvSpPr>
          <p:spPr>
            <a:xfrm>
              <a:off x="8054732" y="2948814"/>
              <a:ext cx="1080000" cy="36000"/>
            </a:xfrm>
            <a:prstGeom prst="rect">
              <a:avLst/>
            </a:prstGeom>
            <a:solidFill>
              <a:schemeClr val="bg1"/>
            </a:solidFill>
            <a:ln w="6350">
              <a:solidFill>
                <a:schemeClr val="accent1"/>
              </a:solidFill>
              <a:prstDash val="dash"/>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grpSp>
      <p:grpSp>
        <p:nvGrpSpPr>
          <p:cNvPr id="26" name="Groupe 25">
            <a:extLst>
              <a:ext uri="{FF2B5EF4-FFF2-40B4-BE49-F238E27FC236}">
                <a16:creationId xmlns:a16="http://schemas.microsoft.com/office/drawing/2014/main" id="{A947FE57-AE28-D38D-7A93-E3ADA06AAD3E}"/>
              </a:ext>
            </a:extLst>
          </p:cNvPr>
          <p:cNvGrpSpPr/>
          <p:nvPr/>
        </p:nvGrpSpPr>
        <p:grpSpPr>
          <a:xfrm>
            <a:off x="4544777" y="2681819"/>
            <a:ext cx="2466692" cy="1151072"/>
            <a:chOff x="6290732" y="3213864"/>
            <a:chExt cx="3528000" cy="1151072"/>
          </a:xfrm>
        </p:grpSpPr>
        <p:sp>
          <p:nvSpPr>
            <p:cNvPr id="27" name="Rectangle 26">
              <a:extLst>
                <a:ext uri="{FF2B5EF4-FFF2-40B4-BE49-F238E27FC236}">
                  <a16:creationId xmlns:a16="http://schemas.microsoft.com/office/drawing/2014/main" id="{EDE6FE32-A834-6E28-3D2D-18DCA523F6E0}"/>
                </a:ext>
              </a:extLst>
            </p:cNvPr>
            <p:cNvSpPr/>
            <p:nvPr/>
          </p:nvSpPr>
          <p:spPr>
            <a:xfrm>
              <a:off x="6614732" y="3327682"/>
              <a:ext cx="1440000" cy="108000"/>
            </a:xfrm>
            <a:prstGeom prst="rect">
              <a:avLst/>
            </a:prstGeom>
            <a:solidFill>
              <a:schemeClr val="bg1"/>
            </a:solidFill>
            <a:ln w="12700">
              <a:solidFill>
                <a:schemeClr val="tx2"/>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sp>
          <p:nvSpPr>
            <p:cNvPr id="28" name="TextBox 76">
              <a:extLst>
                <a:ext uri="{FF2B5EF4-FFF2-40B4-BE49-F238E27FC236}">
                  <a16:creationId xmlns:a16="http://schemas.microsoft.com/office/drawing/2014/main" id="{F11B5A6D-D6B4-F348-B6F6-8B1F76E622B9}"/>
                </a:ext>
              </a:extLst>
            </p:cNvPr>
            <p:cNvSpPr txBox="1"/>
            <p:nvPr/>
          </p:nvSpPr>
          <p:spPr>
            <a:xfrm>
              <a:off x="6290732" y="3213864"/>
              <a:ext cx="324000" cy="335637"/>
            </a:xfrm>
            <a:prstGeom prst="rect">
              <a:avLst/>
            </a:prstGeom>
            <a:noFill/>
          </p:spPr>
          <p:txBody>
            <a:bodyPr vert="horz" wrap="square" lIns="0" tIns="0" rIns="0" bIns="0" rtlCol="0" anchor="ctr" anchorCtr="0">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fr-FR" sz="1050" b="1" i="0" u="none" strike="noStrike" kern="1200" cap="none" spc="0" normalizeH="0" baseline="0" noProof="0" dirty="0">
                  <a:ln>
                    <a:noFill/>
                  </a:ln>
                  <a:solidFill>
                    <a:srgbClr val="0E1A2C"/>
                  </a:solidFill>
                  <a:effectLst/>
                  <a:uLnTx/>
                  <a:uFillTx/>
                  <a:latin typeface="Neue Haas Grotesk Display Pro"/>
                  <a:ea typeface="MS PGothic" pitchFamily="34" charset="-128"/>
                  <a:cs typeface="+mn-cs"/>
                </a:rPr>
                <a:t>[2]</a:t>
              </a:r>
              <a:endParaRPr kumimoji="0" lang="en-GB" sz="1050" b="1" i="0" u="none" strike="noStrike" kern="1200" cap="none" spc="0" normalizeH="0" baseline="0" noProof="0" dirty="0">
                <a:ln>
                  <a:noFill/>
                </a:ln>
                <a:solidFill>
                  <a:srgbClr val="0E1A2C"/>
                </a:solidFill>
                <a:effectLst/>
                <a:uLnTx/>
                <a:uFillTx/>
                <a:latin typeface="Neue Haas Grotesk Display Pro"/>
                <a:ea typeface="MS PGothic" pitchFamily="34" charset="-128"/>
                <a:cs typeface="+mn-cs"/>
              </a:endParaRPr>
            </a:p>
          </p:txBody>
        </p:sp>
        <p:sp>
          <p:nvSpPr>
            <p:cNvPr id="29" name="Rectangle 28">
              <a:extLst>
                <a:ext uri="{FF2B5EF4-FFF2-40B4-BE49-F238E27FC236}">
                  <a16:creationId xmlns:a16="http://schemas.microsoft.com/office/drawing/2014/main" id="{818480D9-BB5E-CB22-C407-7469363CC299}"/>
                </a:ext>
              </a:extLst>
            </p:cNvPr>
            <p:cNvSpPr/>
            <p:nvPr/>
          </p:nvSpPr>
          <p:spPr>
            <a:xfrm>
              <a:off x="6614732" y="3739654"/>
              <a:ext cx="2160000" cy="108000"/>
            </a:xfrm>
            <a:prstGeom prst="rect">
              <a:avLst/>
            </a:prstGeom>
            <a:solidFill>
              <a:schemeClr val="bg1"/>
            </a:solidFill>
            <a:ln w="12700">
              <a:solidFill>
                <a:schemeClr val="tx2"/>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sp>
          <p:nvSpPr>
            <p:cNvPr id="30" name="Rectangle 29">
              <a:extLst>
                <a:ext uri="{FF2B5EF4-FFF2-40B4-BE49-F238E27FC236}">
                  <a16:creationId xmlns:a16="http://schemas.microsoft.com/office/drawing/2014/main" id="{61A6B260-8594-4D9D-82F0-D1E09B63947F}"/>
                </a:ext>
              </a:extLst>
            </p:cNvPr>
            <p:cNvSpPr/>
            <p:nvPr/>
          </p:nvSpPr>
          <p:spPr>
            <a:xfrm>
              <a:off x="8774732" y="4174551"/>
              <a:ext cx="1044000" cy="108000"/>
            </a:xfrm>
            <a:prstGeom prst="rect">
              <a:avLst/>
            </a:prstGeom>
            <a:solidFill>
              <a:schemeClr val="bg1"/>
            </a:solidFill>
            <a:ln w="12700">
              <a:solidFill>
                <a:schemeClr val="tx2"/>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cxnSp>
          <p:nvCxnSpPr>
            <p:cNvPr id="31" name="Connecteur : en angle 30">
              <a:extLst>
                <a:ext uri="{FF2B5EF4-FFF2-40B4-BE49-F238E27FC236}">
                  <a16:creationId xmlns:a16="http://schemas.microsoft.com/office/drawing/2014/main" id="{D7DFD245-0D1C-FCDD-1E7F-7C4A68CC1EB5}"/>
                </a:ext>
              </a:extLst>
            </p:cNvPr>
            <p:cNvCxnSpPr>
              <a:cxnSpLocks/>
              <a:stCxn id="27" idx="3"/>
              <a:endCxn id="30" idx="1"/>
            </p:cNvCxnSpPr>
            <p:nvPr/>
          </p:nvCxnSpPr>
          <p:spPr>
            <a:xfrm>
              <a:off x="8054732" y="3381682"/>
              <a:ext cx="720000" cy="846869"/>
            </a:xfrm>
            <a:prstGeom prst="bentConnector3">
              <a:avLst>
                <a:gd name="adj1" fmla="val 99561"/>
              </a:avLst>
            </a:prstGeom>
            <a:ln w="12700">
              <a:solidFill>
                <a:schemeClr val="tx1"/>
              </a:solidFill>
              <a:headEnd type="none" w="med" len="med"/>
              <a:tailEnd type="triangle" w="med" len="med"/>
            </a:ln>
            <a:effectLst>
              <a:outerShdw dist="20000" sx="1000" sy="1000"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32" name="Rectangle 31">
              <a:extLst>
                <a:ext uri="{FF2B5EF4-FFF2-40B4-BE49-F238E27FC236}">
                  <a16:creationId xmlns:a16="http://schemas.microsoft.com/office/drawing/2014/main" id="{B581A717-A9C5-ABE8-D3C6-0D4367199C0D}"/>
                </a:ext>
              </a:extLst>
            </p:cNvPr>
            <p:cNvSpPr/>
            <p:nvPr/>
          </p:nvSpPr>
          <p:spPr>
            <a:xfrm>
              <a:off x="8054732" y="3746122"/>
              <a:ext cx="720000" cy="36000"/>
            </a:xfrm>
            <a:prstGeom prst="rect">
              <a:avLst/>
            </a:prstGeom>
            <a:solidFill>
              <a:schemeClr val="accent1">
                <a:lumMod val="75000"/>
              </a:schemeClr>
            </a:solidFill>
            <a:ln w="12700">
              <a:solidFill>
                <a:srgbClr val="C00000"/>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dirty="0">
                <a:ln>
                  <a:noFill/>
                </a:ln>
                <a:solidFill>
                  <a:srgbClr val="C00000"/>
                </a:solidFill>
                <a:effectLst/>
                <a:uLnTx/>
                <a:uFillTx/>
                <a:latin typeface="Roobert"/>
                <a:ea typeface="ＭＳ Ｐゴシック" charset="-128"/>
                <a:cs typeface="+mn-cs"/>
              </a:endParaRPr>
            </a:p>
          </p:txBody>
        </p:sp>
        <p:sp>
          <p:nvSpPr>
            <p:cNvPr id="33" name="Rectangle 32">
              <a:extLst>
                <a:ext uri="{FF2B5EF4-FFF2-40B4-BE49-F238E27FC236}">
                  <a16:creationId xmlns:a16="http://schemas.microsoft.com/office/drawing/2014/main" id="{F67144A0-3C94-CEAF-12CD-8F43E63659A8}"/>
                </a:ext>
              </a:extLst>
            </p:cNvPr>
            <p:cNvSpPr/>
            <p:nvPr/>
          </p:nvSpPr>
          <p:spPr>
            <a:xfrm>
              <a:off x="6623378" y="3482843"/>
              <a:ext cx="1440000" cy="36000"/>
            </a:xfrm>
            <a:prstGeom prst="rect">
              <a:avLst/>
            </a:prstGeom>
            <a:solidFill>
              <a:schemeClr val="bg1"/>
            </a:solidFill>
            <a:ln w="6350">
              <a:solidFill>
                <a:schemeClr val="accent1"/>
              </a:solidFill>
              <a:prstDash val="dash"/>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sp>
          <p:nvSpPr>
            <p:cNvPr id="34" name="Rectangle 33">
              <a:extLst>
                <a:ext uri="{FF2B5EF4-FFF2-40B4-BE49-F238E27FC236}">
                  <a16:creationId xmlns:a16="http://schemas.microsoft.com/office/drawing/2014/main" id="{CE2E6669-2018-3C15-C298-04715A81806D}"/>
                </a:ext>
              </a:extLst>
            </p:cNvPr>
            <p:cNvSpPr/>
            <p:nvPr/>
          </p:nvSpPr>
          <p:spPr>
            <a:xfrm>
              <a:off x="6616840" y="3894473"/>
              <a:ext cx="1440000" cy="36000"/>
            </a:xfrm>
            <a:prstGeom prst="rect">
              <a:avLst/>
            </a:prstGeom>
            <a:solidFill>
              <a:schemeClr val="bg1"/>
            </a:solidFill>
            <a:ln w="6350">
              <a:solidFill>
                <a:schemeClr val="accent1"/>
              </a:solidFill>
              <a:prstDash val="dash"/>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sp>
          <p:nvSpPr>
            <p:cNvPr id="35" name="Rectangle 34">
              <a:extLst>
                <a:ext uri="{FF2B5EF4-FFF2-40B4-BE49-F238E27FC236}">
                  <a16:creationId xmlns:a16="http://schemas.microsoft.com/office/drawing/2014/main" id="{2CCFD76D-9B04-AC90-8294-016140A41973}"/>
                </a:ext>
              </a:extLst>
            </p:cNvPr>
            <p:cNvSpPr/>
            <p:nvPr/>
          </p:nvSpPr>
          <p:spPr>
            <a:xfrm>
              <a:off x="8054732" y="4328936"/>
              <a:ext cx="1080000" cy="36000"/>
            </a:xfrm>
            <a:prstGeom prst="rect">
              <a:avLst/>
            </a:prstGeom>
            <a:solidFill>
              <a:schemeClr val="bg1"/>
            </a:solidFill>
            <a:ln w="6350">
              <a:solidFill>
                <a:schemeClr val="accent1"/>
              </a:solidFill>
              <a:prstDash val="dash"/>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grpSp>
      <p:grpSp>
        <p:nvGrpSpPr>
          <p:cNvPr id="36" name="Groupe 35">
            <a:extLst>
              <a:ext uri="{FF2B5EF4-FFF2-40B4-BE49-F238E27FC236}">
                <a16:creationId xmlns:a16="http://schemas.microsoft.com/office/drawing/2014/main" id="{01ED8E66-D9A1-721E-65BF-C5DE2B670E35}"/>
              </a:ext>
            </a:extLst>
          </p:cNvPr>
          <p:cNvGrpSpPr/>
          <p:nvPr/>
        </p:nvGrpSpPr>
        <p:grpSpPr>
          <a:xfrm>
            <a:off x="8643955" y="2689097"/>
            <a:ext cx="2466692" cy="1149955"/>
            <a:chOff x="6290732" y="4665986"/>
            <a:chExt cx="3528000" cy="1149955"/>
          </a:xfrm>
        </p:grpSpPr>
        <p:sp>
          <p:nvSpPr>
            <p:cNvPr id="37" name="Rectangle 36">
              <a:extLst>
                <a:ext uri="{FF2B5EF4-FFF2-40B4-BE49-F238E27FC236}">
                  <a16:creationId xmlns:a16="http://schemas.microsoft.com/office/drawing/2014/main" id="{8DC5202E-671C-0229-F64A-71490DAE02C1}"/>
                </a:ext>
              </a:extLst>
            </p:cNvPr>
            <p:cNvSpPr/>
            <p:nvPr/>
          </p:nvSpPr>
          <p:spPr>
            <a:xfrm>
              <a:off x="6614732" y="4779804"/>
              <a:ext cx="2160000" cy="108000"/>
            </a:xfrm>
            <a:prstGeom prst="rect">
              <a:avLst/>
            </a:prstGeom>
            <a:solidFill>
              <a:schemeClr val="bg1"/>
            </a:solidFill>
            <a:ln w="12700">
              <a:solidFill>
                <a:schemeClr val="tx2"/>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sp>
          <p:nvSpPr>
            <p:cNvPr id="38" name="TextBox 76">
              <a:extLst>
                <a:ext uri="{FF2B5EF4-FFF2-40B4-BE49-F238E27FC236}">
                  <a16:creationId xmlns:a16="http://schemas.microsoft.com/office/drawing/2014/main" id="{740111D2-DDAA-61D7-6076-26A69EF3DFDB}"/>
                </a:ext>
              </a:extLst>
            </p:cNvPr>
            <p:cNvSpPr txBox="1"/>
            <p:nvPr/>
          </p:nvSpPr>
          <p:spPr>
            <a:xfrm>
              <a:off x="6290732" y="4665986"/>
              <a:ext cx="324000" cy="335637"/>
            </a:xfrm>
            <a:prstGeom prst="rect">
              <a:avLst/>
            </a:prstGeom>
            <a:noFill/>
          </p:spPr>
          <p:txBody>
            <a:bodyPr vert="horz" wrap="square" lIns="0" tIns="0" rIns="0" bIns="0" rtlCol="0" anchor="ctr" anchorCtr="0">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fr-FR" sz="1050" b="1" i="0" u="none" strike="noStrike" kern="1200" cap="none" spc="0" normalizeH="0" baseline="0" noProof="0" dirty="0">
                  <a:ln>
                    <a:noFill/>
                  </a:ln>
                  <a:solidFill>
                    <a:srgbClr val="0E1A2C"/>
                  </a:solidFill>
                  <a:effectLst/>
                  <a:uLnTx/>
                  <a:uFillTx/>
                  <a:latin typeface="Neue Haas Grotesk Display Pro"/>
                  <a:ea typeface="MS PGothic" pitchFamily="34" charset="-128"/>
                  <a:cs typeface="+mn-cs"/>
                </a:rPr>
                <a:t>[3]</a:t>
              </a:r>
              <a:endParaRPr kumimoji="0" lang="en-GB" sz="1050" b="1" i="0" u="none" strike="noStrike" kern="1200" cap="none" spc="0" normalizeH="0" baseline="0" noProof="0" dirty="0">
                <a:ln>
                  <a:noFill/>
                </a:ln>
                <a:solidFill>
                  <a:srgbClr val="0E1A2C"/>
                </a:solidFill>
                <a:effectLst/>
                <a:uLnTx/>
                <a:uFillTx/>
                <a:latin typeface="Neue Haas Grotesk Display Pro"/>
                <a:ea typeface="MS PGothic" pitchFamily="34" charset="-128"/>
                <a:cs typeface="+mn-cs"/>
              </a:endParaRPr>
            </a:p>
          </p:txBody>
        </p:sp>
        <p:sp>
          <p:nvSpPr>
            <p:cNvPr id="39" name="Rectangle 38">
              <a:extLst>
                <a:ext uri="{FF2B5EF4-FFF2-40B4-BE49-F238E27FC236}">
                  <a16:creationId xmlns:a16="http://schemas.microsoft.com/office/drawing/2014/main" id="{EBBD3815-4A0B-3E3A-98D6-2BCBAD9B0A44}"/>
                </a:ext>
              </a:extLst>
            </p:cNvPr>
            <p:cNvSpPr/>
            <p:nvPr/>
          </p:nvSpPr>
          <p:spPr>
            <a:xfrm>
              <a:off x="6614732" y="5191776"/>
              <a:ext cx="1440000" cy="108000"/>
            </a:xfrm>
            <a:prstGeom prst="rect">
              <a:avLst/>
            </a:prstGeom>
            <a:solidFill>
              <a:schemeClr val="bg1"/>
            </a:solidFill>
            <a:ln w="12700">
              <a:solidFill>
                <a:schemeClr val="tx2"/>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sp>
          <p:nvSpPr>
            <p:cNvPr id="40" name="Rectangle 39">
              <a:extLst>
                <a:ext uri="{FF2B5EF4-FFF2-40B4-BE49-F238E27FC236}">
                  <a16:creationId xmlns:a16="http://schemas.microsoft.com/office/drawing/2014/main" id="{1D0D7D38-33B7-E787-AEC3-67702D1ECE96}"/>
                </a:ext>
              </a:extLst>
            </p:cNvPr>
            <p:cNvSpPr/>
            <p:nvPr/>
          </p:nvSpPr>
          <p:spPr>
            <a:xfrm>
              <a:off x="8774732" y="5626673"/>
              <a:ext cx="1044000" cy="108000"/>
            </a:xfrm>
            <a:prstGeom prst="rect">
              <a:avLst/>
            </a:prstGeom>
            <a:solidFill>
              <a:schemeClr val="bg1"/>
            </a:solidFill>
            <a:ln w="12700">
              <a:solidFill>
                <a:schemeClr val="tx2"/>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cxnSp>
          <p:nvCxnSpPr>
            <p:cNvPr id="41" name="Straight Arrow Connector 79">
              <a:extLst>
                <a:ext uri="{FF2B5EF4-FFF2-40B4-BE49-F238E27FC236}">
                  <a16:creationId xmlns:a16="http://schemas.microsoft.com/office/drawing/2014/main" id="{65117189-978B-E38F-B0BB-732C61FDEE85}"/>
                </a:ext>
              </a:extLst>
            </p:cNvPr>
            <p:cNvCxnSpPr>
              <a:cxnSpLocks/>
              <a:stCxn id="43" idx="3"/>
              <a:endCxn id="40" idx="1"/>
            </p:cNvCxnSpPr>
            <p:nvPr/>
          </p:nvCxnSpPr>
          <p:spPr>
            <a:xfrm>
              <a:off x="8774732" y="4795342"/>
              <a:ext cx="0" cy="885331"/>
            </a:xfrm>
            <a:prstGeom prst="straightConnector1">
              <a:avLst/>
            </a:prstGeom>
            <a:ln w="12700">
              <a:solidFill>
                <a:schemeClr val="tx1"/>
              </a:solidFill>
              <a:headEnd type="none" w="med" len="med"/>
              <a:tailEnd type="triangle" w="med" len="med"/>
            </a:ln>
            <a:effectLst>
              <a:outerShdw dist="20000" sx="1000" sy="1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42" name="Connecteur : en angle 41">
              <a:extLst>
                <a:ext uri="{FF2B5EF4-FFF2-40B4-BE49-F238E27FC236}">
                  <a16:creationId xmlns:a16="http://schemas.microsoft.com/office/drawing/2014/main" id="{2757CF4E-ECE5-6B66-F552-2CD931C9AAEA}"/>
                </a:ext>
              </a:extLst>
            </p:cNvPr>
            <p:cNvCxnSpPr>
              <a:cxnSpLocks/>
              <a:stCxn id="39" idx="3"/>
              <a:endCxn id="40" idx="1"/>
            </p:cNvCxnSpPr>
            <p:nvPr/>
          </p:nvCxnSpPr>
          <p:spPr>
            <a:xfrm>
              <a:off x="8054732" y="5245776"/>
              <a:ext cx="720000" cy="434897"/>
            </a:xfrm>
            <a:prstGeom prst="bentConnector3">
              <a:avLst>
                <a:gd name="adj1" fmla="val 99561"/>
              </a:avLst>
            </a:prstGeom>
            <a:ln w="12700">
              <a:solidFill>
                <a:schemeClr val="tx1"/>
              </a:solidFill>
              <a:headEnd type="none" w="med" len="med"/>
              <a:tailEnd type="triangle" w="med" len="med"/>
            </a:ln>
            <a:effectLst>
              <a:outerShdw dist="20000" sx="1000" sy="1000"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43" name="Rectangle 42">
              <a:extLst>
                <a:ext uri="{FF2B5EF4-FFF2-40B4-BE49-F238E27FC236}">
                  <a16:creationId xmlns:a16="http://schemas.microsoft.com/office/drawing/2014/main" id="{EFE86CCE-80B4-E2CA-8AD0-7516ED213CE1}"/>
                </a:ext>
              </a:extLst>
            </p:cNvPr>
            <p:cNvSpPr/>
            <p:nvPr/>
          </p:nvSpPr>
          <p:spPr>
            <a:xfrm>
              <a:off x="8054732" y="4777342"/>
              <a:ext cx="720000" cy="36000"/>
            </a:xfrm>
            <a:prstGeom prst="rect">
              <a:avLst/>
            </a:prstGeom>
            <a:solidFill>
              <a:srgbClr val="FF0000"/>
            </a:solidFill>
            <a:ln w="12700">
              <a:solidFill>
                <a:srgbClr val="C00000"/>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dirty="0">
                <a:ln>
                  <a:noFill/>
                </a:ln>
                <a:solidFill>
                  <a:srgbClr val="C00000"/>
                </a:solidFill>
                <a:effectLst/>
                <a:uLnTx/>
                <a:uFillTx/>
                <a:latin typeface="Roobert"/>
                <a:ea typeface="ＭＳ Ｐゴシック" charset="-128"/>
                <a:cs typeface="+mn-cs"/>
              </a:endParaRPr>
            </a:p>
          </p:txBody>
        </p:sp>
        <p:sp>
          <p:nvSpPr>
            <p:cNvPr id="44" name="Rectangle 43">
              <a:extLst>
                <a:ext uri="{FF2B5EF4-FFF2-40B4-BE49-F238E27FC236}">
                  <a16:creationId xmlns:a16="http://schemas.microsoft.com/office/drawing/2014/main" id="{AC0B784F-ADC0-0032-1117-E22F1353BE22}"/>
                </a:ext>
              </a:extLst>
            </p:cNvPr>
            <p:cNvSpPr/>
            <p:nvPr/>
          </p:nvSpPr>
          <p:spPr>
            <a:xfrm>
              <a:off x="6627808" y="4939240"/>
              <a:ext cx="1440000" cy="36000"/>
            </a:xfrm>
            <a:prstGeom prst="rect">
              <a:avLst/>
            </a:prstGeom>
            <a:solidFill>
              <a:schemeClr val="bg1"/>
            </a:solidFill>
            <a:ln w="6350">
              <a:solidFill>
                <a:schemeClr val="accent1"/>
              </a:solidFill>
              <a:prstDash val="dash"/>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sp>
          <p:nvSpPr>
            <p:cNvPr id="45" name="Rectangle 44">
              <a:extLst>
                <a:ext uri="{FF2B5EF4-FFF2-40B4-BE49-F238E27FC236}">
                  <a16:creationId xmlns:a16="http://schemas.microsoft.com/office/drawing/2014/main" id="{603C7CD3-00C0-531A-7D3E-DCA4875CFEB3}"/>
                </a:ext>
              </a:extLst>
            </p:cNvPr>
            <p:cNvSpPr/>
            <p:nvPr/>
          </p:nvSpPr>
          <p:spPr>
            <a:xfrm>
              <a:off x="6621270" y="5350870"/>
              <a:ext cx="1440000" cy="36000"/>
            </a:xfrm>
            <a:prstGeom prst="rect">
              <a:avLst/>
            </a:prstGeom>
            <a:solidFill>
              <a:schemeClr val="bg1"/>
            </a:solidFill>
            <a:ln w="6350">
              <a:solidFill>
                <a:schemeClr val="accent1"/>
              </a:solidFill>
              <a:prstDash val="dash"/>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sp>
          <p:nvSpPr>
            <p:cNvPr id="46" name="Rectangle 45">
              <a:extLst>
                <a:ext uri="{FF2B5EF4-FFF2-40B4-BE49-F238E27FC236}">
                  <a16:creationId xmlns:a16="http://schemas.microsoft.com/office/drawing/2014/main" id="{88A97225-E05E-8BC8-2AB7-4FC7CC50A4DA}"/>
                </a:ext>
              </a:extLst>
            </p:cNvPr>
            <p:cNvSpPr/>
            <p:nvPr/>
          </p:nvSpPr>
          <p:spPr>
            <a:xfrm>
              <a:off x="8054732" y="5779941"/>
              <a:ext cx="1080000" cy="36000"/>
            </a:xfrm>
            <a:prstGeom prst="rect">
              <a:avLst/>
            </a:prstGeom>
            <a:solidFill>
              <a:schemeClr val="bg1"/>
            </a:solidFill>
            <a:ln w="6350">
              <a:solidFill>
                <a:schemeClr val="accent1"/>
              </a:solidFill>
              <a:prstDash val="dash"/>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grpSp>
      <p:sp>
        <p:nvSpPr>
          <p:cNvPr id="47" name="Rectangle 46">
            <a:extLst>
              <a:ext uri="{FF2B5EF4-FFF2-40B4-BE49-F238E27FC236}">
                <a16:creationId xmlns:a16="http://schemas.microsoft.com/office/drawing/2014/main" id="{CC1BA1ED-E579-FF77-7236-A1B981A6CB9C}"/>
              </a:ext>
            </a:extLst>
          </p:cNvPr>
          <p:cNvSpPr/>
          <p:nvPr/>
        </p:nvSpPr>
        <p:spPr>
          <a:xfrm>
            <a:off x="9750238" y="1469378"/>
            <a:ext cx="288000" cy="36000"/>
          </a:xfrm>
          <a:prstGeom prst="rect">
            <a:avLst/>
          </a:prstGeom>
          <a:solidFill>
            <a:srgbClr val="FFC000"/>
          </a:solidFill>
          <a:ln w="12700">
            <a:solidFill>
              <a:srgbClr val="C00000"/>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C00000"/>
              </a:solidFill>
              <a:effectLst/>
              <a:uLnTx/>
              <a:uFillTx/>
              <a:latin typeface="Roobert"/>
              <a:ea typeface="ＭＳ Ｐゴシック" charset="-128"/>
              <a:cs typeface="+mn-cs"/>
            </a:endParaRPr>
          </a:p>
        </p:txBody>
      </p:sp>
      <p:sp>
        <p:nvSpPr>
          <p:cNvPr id="48" name="TextBox 9">
            <a:extLst>
              <a:ext uri="{FF2B5EF4-FFF2-40B4-BE49-F238E27FC236}">
                <a16:creationId xmlns:a16="http://schemas.microsoft.com/office/drawing/2014/main" id="{ED8BC2B4-F794-B2D0-58BA-F47FFF06D2B5}"/>
              </a:ext>
            </a:extLst>
          </p:cNvPr>
          <p:cNvSpPr txBox="1"/>
          <p:nvPr/>
        </p:nvSpPr>
        <p:spPr>
          <a:xfrm>
            <a:off x="10075913" y="1377243"/>
            <a:ext cx="1303292" cy="172185"/>
          </a:xfrm>
          <a:prstGeom prst="rect">
            <a:avLst/>
          </a:prstGeom>
          <a:noFill/>
        </p:spPr>
        <p:txBody>
          <a:bodyPr vert="horz" wrap="square" lIns="0" tIns="0" rIns="0" bIns="0" rtlCol="0" anchor="ctr" anchorCtr="0">
            <a:no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fr-FR" sz="1050" b="0" i="0" u="none" strike="noStrike" kern="1200" cap="none" spc="0" normalizeH="0" baseline="0" noProof="0" dirty="0">
                <a:ln>
                  <a:noFill/>
                </a:ln>
                <a:solidFill>
                  <a:srgbClr val="0E1A2C"/>
                </a:solidFill>
                <a:effectLst/>
                <a:uLnTx/>
                <a:uFillTx/>
                <a:latin typeface="Arial" panose="020B0604020202020204" pitchFamily="34" charset="0"/>
                <a:ea typeface="MS PGothic" pitchFamily="34" charset="-128"/>
                <a:cs typeface="Arial" panose="020B0604020202020204" pitchFamily="34" charset="0"/>
              </a:rPr>
              <a:t>Force majeure</a:t>
            </a:r>
            <a:endParaRPr kumimoji="0" lang="en-GB" sz="1050" b="0" i="0" u="none" strike="noStrike" kern="1200" cap="none" spc="0" normalizeH="0" baseline="0" noProof="0" dirty="0">
              <a:ln>
                <a:noFill/>
              </a:ln>
              <a:solidFill>
                <a:srgbClr val="0E1A2C"/>
              </a:solidFill>
              <a:effectLst/>
              <a:uLnTx/>
              <a:uFillTx/>
              <a:latin typeface="Arial" panose="020B0604020202020204" pitchFamily="34" charset="0"/>
              <a:ea typeface="MS PGothic" pitchFamily="34" charset="-128"/>
              <a:cs typeface="Arial" panose="020B0604020202020204" pitchFamily="34" charset="0"/>
            </a:endParaRPr>
          </a:p>
        </p:txBody>
      </p:sp>
      <p:grpSp>
        <p:nvGrpSpPr>
          <p:cNvPr id="49" name="Groupe 48">
            <a:extLst>
              <a:ext uri="{FF2B5EF4-FFF2-40B4-BE49-F238E27FC236}">
                <a16:creationId xmlns:a16="http://schemas.microsoft.com/office/drawing/2014/main" id="{3D186C0E-90F5-0D5C-41FA-F69B26722D85}"/>
              </a:ext>
            </a:extLst>
          </p:cNvPr>
          <p:cNvGrpSpPr/>
          <p:nvPr/>
        </p:nvGrpSpPr>
        <p:grpSpPr>
          <a:xfrm>
            <a:off x="617045" y="4062736"/>
            <a:ext cx="2240159" cy="1037254"/>
            <a:chOff x="6614732" y="3327682"/>
            <a:chExt cx="3204000" cy="1037254"/>
          </a:xfrm>
        </p:grpSpPr>
        <p:sp>
          <p:nvSpPr>
            <p:cNvPr id="50" name="Rectangle 49">
              <a:extLst>
                <a:ext uri="{FF2B5EF4-FFF2-40B4-BE49-F238E27FC236}">
                  <a16:creationId xmlns:a16="http://schemas.microsoft.com/office/drawing/2014/main" id="{D35795E8-509D-DA0A-6504-978E9AFD4C83}"/>
                </a:ext>
              </a:extLst>
            </p:cNvPr>
            <p:cNvSpPr/>
            <p:nvPr/>
          </p:nvSpPr>
          <p:spPr>
            <a:xfrm>
              <a:off x="6614732" y="3327682"/>
              <a:ext cx="1440000" cy="108000"/>
            </a:xfrm>
            <a:prstGeom prst="rect">
              <a:avLst/>
            </a:prstGeom>
            <a:solidFill>
              <a:schemeClr val="bg1"/>
            </a:solidFill>
            <a:ln w="12700">
              <a:solidFill>
                <a:schemeClr val="tx2"/>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sp>
          <p:nvSpPr>
            <p:cNvPr id="51" name="Rectangle 50">
              <a:extLst>
                <a:ext uri="{FF2B5EF4-FFF2-40B4-BE49-F238E27FC236}">
                  <a16:creationId xmlns:a16="http://schemas.microsoft.com/office/drawing/2014/main" id="{7BA9A186-7C49-98D3-DAD2-24274C0EAD62}"/>
                </a:ext>
              </a:extLst>
            </p:cNvPr>
            <p:cNvSpPr/>
            <p:nvPr/>
          </p:nvSpPr>
          <p:spPr>
            <a:xfrm>
              <a:off x="6614732" y="3739654"/>
              <a:ext cx="2160000" cy="108000"/>
            </a:xfrm>
            <a:prstGeom prst="rect">
              <a:avLst/>
            </a:prstGeom>
            <a:solidFill>
              <a:schemeClr val="bg1"/>
            </a:solidFill>
            <a:ln w="12700">
              <a:solidFill>
                <a:schemeClr val="tx2"/>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sp>
          <p:nvSpPr>
            <p:cNvPr id="52" name="Rectangle 51">
              <a:extLst>
                <a:ext uri="{FF2B5EF4-FFF2-40B4-BE49-F238E27FC236}">
                  <a16:creationId xmlns:a16="http://schemas.microsoft.com/office/drawing/2014/main" id="{9A48F7E8-A7CA-8D7C-A273-DD2F4BC08866}"/>
                </a:ext>
              </a:extLst>
            </p:cNvPr>
            <p:cNvSpPr/>
            <p:nvPr/>
          </p:nvSpPr>
          <p:spPr>
            <a:xfrm>
              <a:off x="8774732" y="4174551"/>
              <a:ext cx="1044000" cy="108000"/>
            </a:xfrm>
            <a:prstGeom prst="rect">
              <a:avLst/>
            </a:prstGeom>
            <a:solidFill>
              <a:schemeClr val="bg1"/>
            </a:solidFill>
            <a:ln w="12700">
              <a:solidFill>
                <a:schemeClr val="tx2"/>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cxnSp>
          <p:nvCxnSpPr>
            <p:cNvPr id="53" name="Connecteur : en angle 52">
              <a:extLst>
                <a:ext uri="{FF2B5EF4-FFF2-40B4-BE49-F238E27FC236}">
                  <a16:creationId xmlns:a16="http://schemas.microsoft.com/office/drawing/2014/main" id="{961CC3FA-2EE6-F97C-9A28-A9B5C2848C2C}"/>
                </a:ext>
              </a:extLst>
            </p:cNvPr>
            <p:cNvCxnSpPr>
              <a:cxnSpLocks/>
              <a:stCxn id="50" idx="3"/>
              <a:endCxn id="52" idx="1"/>
            </p:cNvCxnSpPr>
            <p:nvPr/>
          </p:nvCxnSpPr>
          <p:spPr>
            <a:xfrm>
              <a:off x="8054732" y="3381682"/>
              <a:ext cx="720000" cy="846869"/>
            </a:xfrm>
            <a:prstGeom prst="bentConnector3">
              <a:avLst>
                <a:gd name="adj1" fmla="val 99561"/>
              </a:avLst>
            </a:prstGeom>
            <a:ln w="12700">
              <a:solidFill>
                <a:schemeClr val="tx1"/>
              </a:solidFill>
              <a:headEnd type="none" w="med" len="med"/>
              <a:tailEnd type="triangle" w="med" len="med"/>
            </a:ln>
            <a:effectLst>
              <a:outerShdw dist="20000" sx="1000" sy="1000"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54" name="Rectangle 53">
              <a:extLst>
                <a:ext uri="{FF2B5EF4-FFF2-40B4-BE49-F238E27FC236}">
                  <a16:creationId xmlns:a16="http://schemas.microsoft.com/office/drawing/2014/main" id="{21FF6D14-4FC2-2201-3E93-44AB3DF09FCD}"/>
                </a:ext>
              </a:extLst>
            </p:cNvPr>
            <p:cNvSpPr/>
            <p:nvPr/>
          </p:nvSpPr>
          <p:spPr>
            <a:xfrm>
              <a:off x="8054732" y="3746122"/>
              <a:ext cx="720000" cy="36000"/>
            </a:xfrm>
            <a:prstGeom prst="rect">
              <a:avLst/>
            </a:prstGeom>
            <a:solidFill>
              <a:srgbClr val="FFC000"/>
            </a:solidFill>
            <a:ln w="12700">
              <a:solidFill>
                <a:srgbClr val="C00000"/>
              </a:solidFill>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dirty="0">
                <a:ln>
                  <a:noFill/>
                </a:ln>
                <a:solidFill>
                  <a:srgbClr val="C00000"/>
                </a:solidFill>
                <a:effectLst/>
                <a:uLnTx/>
                <a:uFillTx/>
                <a:latin typeface="Roobert"/>
                <a:ea typeface="ＭＳ Ｐゴシック" charset="-128"/>
                <a:cs typeface="+mn-cs"/>
              </a:endParaRPr>
            </a:p>
          </p:txBody>
        </p:sp>
        <p:sp>
          <p:nvSpPr>
            <p:cNvPr id="55" name="Rectangle 54">
              <a:extLst>
                <a:ext uri="{FF2B5EF4-FFF2-40B4-BE49-F238E27FC236}">
                  <a16:creationId xmlns:a16="http://schemas.microsoft.com/office/drawing/2014/main" id="{1460D89B-5A75-0BE5-A3B4-58C7006481C6}"/>
                </a:ext>
              </a:extLst>
            </p:cNvPr>
            <p:cNvSpPr/>
            <p:nvPr/>
          </p:nvSpPr>
          <p:spPr>
            <a:xfrm>
              <a:off x="6623378" y="3482843"/>
              <a:ext cx="1440000" cy="36000"/>
            </a:xfrm>
            <a:prstGeom prst="rect">
              <a:avLst/>
            </a:prstGeom>
            <a:solidFill>
              <a:schemeClr val="bg1"/>
            </a:solidFill>
            <a:ln w="6350">
              <a:solidFill>
                <a:schemeClr val="accent1"/>
              </a:solidFill>
              <a:prstDash val="dash"/>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sp>
          <p:nvSpPr>
            <p:cNvPr id="56" name="Rectangle 55">
              <a:extLst>
                <a:ext uri="{FF2B5EF4-FFF2-40B4-BE49-F238E27FC236}">
                  <a16:creationId xmlns:a16="http://schemas.microsoft.com/office/drawing/2014/main" id="{49C046F6-788F-A158-ED3F-10DA3B3AFE91}"/>
                </a:ext>
              </a:extLst>
            </p:cNvPr>
            <p:cNvSpPr/>
            <p:nvPr/>
          </p:nvSpPr>
          <p:spPr>
            <a:xfrm>
              <a:off x="6616840" y="3894473"/>
              <a:ext cx="1440000" cy="36000"/>
            </a:xfrm>
            <a:prstGeom prst="rect">
              <a:avLst/>
            </a:prstGeom>
            <a:solidFill>
              <a:schemeClr val="bg1"/>
            </a:solidFill>
            <a:ln w="6350">
              <a:solidFill>
                <a:schemeClr val="accent1"/>
              </a:solidFill>
              <a:prstDash val="dash"/>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sp>
          <p:nvSpPr>
            <p:cNvPr id="57" name="Rectangle 56">
              <a:extLst>
                <a:ext uri="{FF2B5EF4-FFF2-40B4-BE49-F238E27FC236}">
                  <a16:creationId xmlns:a16="http://schemas.microsoft.com/office/drawing/2014/main" id="{15032E9D-C3E9-CF69-636F-65830416C259}"/>
                </a:ext>
              </a:extLst>
            </p:cNvPr>
            <p:cNvSpPr/>
            <p:nvPr/>
          </p:nvSpPr>
          <p:spPr>
            <a:xfrm>
              <a:off x="8054732" y="4328936"/>
              <a:ext cx="1080000" cy="36000"/>
            </a:xfrm>
            <a:prstGeom prst="rect">
              <a:avLst/>
            </a:prstGeom>
            <a:solidFill>
              <a:schemeClr val="bg1"/>
            </a:solidFill>
            <a:ln w="6350">
              <a:solidFill>
                <a:schemeClr val="accent1"/>
              </a:solidFill>
              <a:prstDash val="dash"/>
            </a:ln>
            <a:effectLst/>
          </p:spPr>
          <p:style>
            <a:lnRef idx="1">
              <a:schemeClr val="accent1"/>
            </a:lnRef>
            <a:fillRef idx="1001">
              <a:schemeClr val="l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fr-FR" sz="900" b="0" i="0" u="none" strike="noStrike" kern="1200" cap="none" spc="0" normalizeH="0" baseline="0" noProof="0">
                <a:ln>
                  <a:noFill/>
                </a:ln>
                <a:solidFill>
                  <a:srgbClr val="0E1A2C"/>
                </a:solidFill>
                <a:effectLst/>
                <a:uLnTx/>
                <a:uFillTx/>
                <a:latin typeface="Roobert"/>
                <a:ea typeface="ＭＳ Ｐゴシック" charset="-128"/>
                <a:cs typeface="+mn-cs"/>
              </a:endParaRPr>
            </a:p>
          </p:txBody>
        </p:sp>
      </p:grpSp>
      <p:sp>
        <p:nvSpPr>
          <p:cNvPr id="58" name="Espace réservé du contenu 85">
            <a:extLst>
              <a:ext uri="{FF2B5EF4-FFF2-40B4-BE49-F238E27FC236}">
                <a16:creationId xmlns:a16="http://schemas.microsoft.com/office/drawing/2014/main" id="{32D84B13-F31D-E650-E220-DC6C57F54E61}"/>
              </a:ext>
            </a:extLst>
          </p:cNvPr>
          <p:cNvSpPr txBox="1">
            <a:spLocks/>
          </p:cNvSpPr>
          <p:nvPr/>
        </p:nvSpPr>
        <p:spPr>
          <a:xfrm>
            <a:off x="4544779" y="1817074"/>
            <a:ext cx="2970098" cy="74939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Wingdings" panose="05000000000000000000" pitchFamily="2" charset="2"/>
              <a:buNone/>
              <a:defRPr sz="1600" kern="1200">
                <a:solidFill>
                  <a:schemeClr val="tx1"/>
                </a:solidFill>
                <a:latin typeface="DINPro" panose="020B0504020101020102"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ts val="1200"/>
              </a:spcBef>
              <a:spcAft>
                <a:spcPts val="0"/>
              </a:spcAft>
            </a:pPr>
            <a:r>
              <a:rPr lang="fr-FR" sz="1500" b="1" dirty="0"/>
              <a:t>[2] </a:t>
            </a:r>
            <a:r>
              <a:rPr lang="en-US" sz="1500" b="1" dirty="0"/>
              <a:t>Delays that are </a:t>
            </a:r>
            <a:r>
              <a:rPr lang="en-US" sz="1500" b="1" u="sng" dirty="0">
                <a:solidFill>
                  <a:srgbClr val="FF0000"/>
                </a:solidFill>
              </a:rPr>
              <a:t>excusable</a:t>
            </a:r>
            <a:r>
              <a:rPr lang="en-US" sz="1500" b="1" dirty="0"/>
              <a:t> and </a:t>
            </a:r>
            <a:r>
              <a:rPr lang="en-US" sz="1500" b="1" u="sng" dirty="0">
                <a:solidFill>
                  <a:schemeClr val="accent1"/>
                </a:solidFill>
              </a:rPr>
              <a:t>compensable </a:t>
            </a:r>
            <a:r>
              <a:rPr lang="en-US" sz="1500" b="1" dirty="0"/>
              <a:t>for the Contractor:</a:t>
            </a:r>
            <a:endParaRPr lang="pt-BR" sz="1500" dirty="0"/>
          </a:p>
        </p:txBody>
      </p:sp>
      <p:sp>
        <p:nvSpPr>
          <p:cNvPr id="59" name="Espace réservé du contenu 85">
            <a:extLst>
              <a:ext uri="{FF2B5EF4-FFF2-40B4-BE49-F238E27FC236}">
                <a16:creationId xmlns:a16="http://schemas.microsoft.com/office/drawing/2014/main" id="{B660C864-8100-4E8B-F5FB-FAF24562AED6}"/>
              </a:ext>
            </a:extLst>
          </p:cNvPr>
          <p:cNvSpPr txBox="1">
            <a:spLocks/>
          </p:cNvSpPr>
          <p:nvPr/>
        </p:nvSpPr>
        <p:spPr>
          <a:xfrm>
            <a:off x="8644017" y="1828469"/>
            <a:ext cx="2970098" cy="73318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Wingdings" panose="05000000000000000000" pitchFamily="2" charset="2"/>
              <a:buNone/>
              <a:defRPr sz="1600" kern="1200">
                <a:solidFill>
                  <a:schemeClr val="tx1"/>
                </a:solidFill>
                <a:latin typeface="DINPro" panose="020B0504020101020102"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Bef>
                <a:spcPts val="1200"/>
              </a:spcBef>
              <a:spcAft>
                <a:spcPts val="0"/>
              </a:spcAft>
            </a:pPr>
            <a:r>
              <a:rPr lang="fr-FR" sz="1500" b="1" dirty="0"/>
              <a:t>[3] </a:t>
            </a:r>
            <a:r>
              <a:rPr lang="en-US" sz="1500" b="1" dirty="0"/>
              <a:t>Other delays are </a:t>
            </a:r>
            <a:r>
              <a:rPr lang="en-US" sz="1500" b="1" u="sng" dirty="0">
                <a:solidFill>
                  <a:schemeClr val="accent1"/>
                </a:solidFill>
              </a:rPr>
              <a:t>neither excusable</a:t>
            </a:r>
            <a:r>
              <a:rPr lang="en-US" sz="1500" b="1" dirty="0"/>
              <a:t> </a:t>
            </a:r>
            <a:r>
              <a:rPr lang="en-US" sz="1500" b="1" u="sng" dirty="0">
                <a:solidFill>
                  <a:schemeClr val="accent1"/>
                </a:solidFill>
              </a:rPr>
              <a:t>nor compensable </a:t>
            </a:r>
            <a:r>
              <a:rPr lang="en-US" sz="1500" b="1" dirty="0"/>
              <a:t>for the Contractor.</a:t>
            </a:r>
            <a:endParaRPr lang="pt-BR" sz="1500" dirty="0"/>
          </a:p>
        </p:txBody>
      </p:sp>
      <p:sp>
        <p:nvSpPr>
          <p:cNvPr id="60" name="Rectangle 59">
            <a:extLst>
              <a:ext uri="{FF2B5EF4-FFF2-40B4-BE49-F238E27FC236}">
                <a16:creationId xmlns:a16="http://schemas.microsoft.com/office/drawing/2014/main" id="{BD6F7087-1393-C806-C045-27364EE37775}"/>
              </a:ext>
            </a:extLst>
          </p:cNvPr>
          <p:cNvSpPr/>
          <p:nvPr/>
        </p:nvSpPr>
        <p:spPr>
          <a:xfrm>
            <a:off x="273538" y="1812935"/>
            <a:ext cx="7432428" cy="3420657"/>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Rectangle 60">
            <a:extLst>
              <a:ext uri="{FF2B5EF4-FFF2-40B4-BE49-F238E27FC236}">
                <a16:creationId xmlns:a16="http://schemas.microsoft.com/office/drawing/2014/main" id="{855EC8B7-F684-8983-25BF-D4169B9E99B4}"/>
              </a:ext>
            </a:extLst>
          </p:cNvPr>
          <p:cNvSpPr/>
          <p:nvPr/>
        </p:nvSpPr>
        <p:spPr>
          <a:xfrm>
            <a:off x="300826" y="5298313"/>
            <a:ext cx="7432428" cy="357958"/>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err="1">
                <a:solidFill>
                  <a:schemeClr val="accent4">
                    <a:lumMod val="60000"/>
                    <a:lumOff val="40000"/>
                  </a:schemeClr>
                </a:solidFill>
                <a:latin typeface="Arial" panose="020B0604020202020204" pitchFamily="34" charset="0"/>
                <a:cs typeface="Arial" panose="020B0604020202020204" pitchFamily="34" charset="0"/>
              </a:rPr>
              <a:t>Owner</a:t>
            </a:r>
            <a:r>
              <a:rPr lang="fr-FR" sz="1400" dirty="0">
                <a:latin typeface="Arial" panose="020B0604020202020204" pitchFamily="34" charset="0"/>
                <a:cs typeface="Arial" panose="020B0604020202020204" pitchFamily="34" charset="0"/>
              </a:rPr>
              <a:t> </a:t>
            </a:r>
            <a:r>
              <a:rPr lang="fr-FR" sz="1400" dirty="0" err="1">
                <a:latin typeface="Arial" panose="020B0604020202020204" pitchFamily="34" charset="0"/>
                <a:cs typeface="Arial" panose="020B0604020202020204" pitchFamily="34" charset="0"/>
              </a:rPr>
              <a:t>may</a:t>
            </a:r>
            <a:r>
              <a:rPr lang="fr-FR" sz="1400" dirty="0">
                <a:latin typeface="Arial" panose="020B0604020202020204" pitchFamily="34" charset="0"/>
                <a:cs typeface="Arial" panose="020B0604020202020204" pitchFamily="34" charset="0"/>
              </a:rPr>
              <a:t> </a:t>
            </a:r>
            <a:r>
              <a:rPr lang="fr-FR" sz="1400" dirty="0" err="1">
                <a:latin typeface="Arial" panose="020B0604020202020204" pitchFamily="34" charset="0"/>
                <a:cs typeface="Arial" panose="020B0604020202020204" pitchFamily="34" charset="0"/>
              </a:rPr>
              <a:t>order</a:t>
            </a:r>
            <a:r>
              <a:rPr lang="fr-FR" sz="1400" dirty="0">
                <a:latin typeface="Arial" panose="020B0604020202020204" pitchFamily="34" charset="0"/>
                <a:cs typeface="Arial" panose="020B0604020202020204" pitchFamily="34" charset="0"/>
              </a:rPr>
              <a:t> a </a:t>
            </a:r>
            <a:r>
              <a:rPr lang="fr-FR" sz="1400" dirty="0" err="1">
                <a:latin typeface="Arial" panose="020B0604020202020204" pitchFamily="34" charset="0"/>
                <a:cs typeface="Arial" panose="020B0604020202020204" pitchFamily="34" charset="0"/>
              </a:rPr>
              <a:t>directed</a:t>
            </a:r>
            <a:r>
              <a:rPr lang="fr-FR" sz="1400" dirty="0">
                <a:latin typeface="Arial" panose="020B0604020202020204" pitchFamily="34" charset="0"/>
                <a:cs typeface="Arial" panose="020B0604020202020204" pitchFamily="34" charset="0"/>
              </a:rPr>
              <a:t> </a:t>
            </a:r>
            <a:r>
              <a:rPr lang="fr-FR" sz="1400" dirty="0" err="1">
                <a:latin typeface="Arial" panose="020B0604020202020204" pitchFamily="34" charset="0"/>
                <a:cs typeface="Arial" panose="020B0604020202020204" pitchFamily="34" charset="0"/>
              </a:rPr>
              <a:t>acceleration</a:t>
            </a:r>
            <a:r>
              <a:rPr lang="fr-FR" sz="1400" dirty="0">
                <a:latin typeface="Arial" panose="020B0604020202020204" pitchFamily="34" charset="0"/>
                <a:cs typeface="Arial" panose="020B0604020202020204" pitchFamily="34" charset="0"/>
              </a:rPr>
              <a:t>. </a:t>
            </a:r>
            <a:r>
              <a:rPr lang="fr-FR" sz="1400" dirty="0">
                <a:solidFill>
                  <a:schemeClr val="accent4">
                    <a:lumMod val="60000"/>
                    <a:lumOff val="40000"/>
                  </a:schemeClr>
                </a:solidFill>
                <a:latin typeface="Arial" panose="020B0604020202020204" pitchFamily="34" charset="0"/>
                <a:cs typeface="Arial" panose="020B0604020202020204" pitchFamily="34" charset="0"/>
              </a:rPr>
              <a:t>Contractor </a:t>
            </a:r>
            <a:r>
              <a:rPr lang="fr-FR" sz="1400" dirty="0" err="1">
                <a:solidFill>
                  <a:schemeClr val="bg1"/>
                </a:solidFill>
                <a:latin typeface="Arial" panose="020B0604020202020204" pitchFamily="34" charset="0"/>
                <a:cs typeface="Arial" panose="020B0604020202020204" pitchFamily="34" charset="0"/>
              </a:rPr>
              <a:t>may</a:t>
            </a:r>
            <a:r>
              <a:rPr lang="fr-FR" sz="1400" dirty="0">
                <a:solidFill>
                  <a:schemeClr val="bg1"/>
                </a:solidFill>
                <a:latin typeface="Arial" panose="020B0604020202020204" pitchFamily="34" charset="0"/>
                <a:cs typeface="Arial" panose="020B0604020202020204" pitchFamily="34" charset="0"/>
              </a:rPr>
              <a:t> plan a constructive </a:t>
            </a:r>
            <a:r>
              <a:rPr lang="fr-FR" sz="1400" dirty="0" err="1">
                <a:solidFill>
                  <a:schemeClr val="bg1"/>
                </a:solidFill>
                <a:latin typeface="Arial" panose="020B0604020202020204" pitchFamily="34" charset="0"/>
                <a:cs typeface="Arial" panose="020B0604020202020204" pitchFamily="34" charset="0"/>
              </a:rPr>
              <a:t>acceleration</a:t>
            </a:r>
            <a:r>
              <a:rPr lang="fr-FR" sz="1400" dirty="0">
                <a:solidFill>
                  <a:schemeClr val="accent4">
                    <a:lumMod val="60000"/>
                    <a:lumOff val="40000"/>
                  </a:schemeClr>
                </a:solidFill>
                <a:latin typeface="Arial" panose="020B0604020202020204" pitchFamily="34" charset="0"/>
                <a:cs typeface="Arial" panose="020B0604020202020204" pitchFamily="34" charset="0"/>
              </a:rPr>
              <a:t> </a:t>
            </a:r>
            <a:r>
              <a:rPr lang="fr-FR" sz="1400" dirty="0">
                <a:latin typeface="Arial" panose="020B0604020202020204" pitchFamily="34" charset="0"/>
                <a:cs typeface="Arial" panose="020B0604020202020204" pitchFamily="34" charset="0"/>
              </a:rPr>
              <a:t> </a:t>
            </a:r>
          </a:p>
        </p:txBody>
      </p:sp>
      <p:sp>
        <p:nvSpPr>
          <p:cNvPr id="62" name="Rectangle 61">
            <a:extLst>
              <a:ext uri="{FF2B5EF4-FFF2-40B4-BE49-F238E27FC236}">
                <a16:creationId xmlns:a16="http://schemas.microsoft.com/office/drawing/2014/main" id="{D7864F8E-918A-7D9C-4189-4BF39E08B5E3}"/>
              </a:ext>
            </a:extLst>
          </p:cNvPr>
          <p:cNvSpPr/>
          <p:nvPr/>
        </p:nvSpPr>
        <p:spPr>
          <a:xfrm>
            <a:off x="8195575" y="1832672"/>
            <a:ext cx="3695600" cy="3420657"/>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Rectangle 62">
            <a:extLst>
              <a:ext uri="{FF2B5EF4-FFF2-40B4-BE49-F238E27FC236}">
                <a16:creationId xmlns:a16="http://schemas.microsoft.com/office/drawing/2014/main" id="{7E4A5D95-EDB2-ED6B-703A-6D45C8FB95BB}"/>
              </a:ext>
            </a:extLst>
          </p:cNvPr>
          <p:cNvSpPr/>
          <p:nvPr/>
        </p:nvSpPr>
        <p:spPr>
          <a:xfrm>
            <a:off x="8195573" y="5298313"/>
            <a:ext cx="3695601" cy="348376"/>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accent4">
                    <a:lumMod val="60000"/>
                    <a:lumOff val="40000"/>
                  </a:schemeClr>
                </a:solidFill>
                <a:latin typeface="Arial" panose="020B0604020202020204" pitchFamily="34" charset="0"/>
                <a:cs typeface="Arial" panose="020B0604020202020204" pitchFamily="34" charset="0"/>
              </a:rPr>
              <a:t>Contractor</a:t>
            </a:r>
            <a:r>
              <a:rPr lang="fr-FR" sz="1400" dirty="0">
                <a:latin typeface="Arial" panose="020B0604020202020204" pitchFamily="34" charset="0"/>
                <a:cs typeface="Arial" panose="020B0604020202020204" pitchFamily="34" charset="0"/>
              </a:rPr>
              <a:t> </a:t>
            </a:r>
            <a:r>
              <a:rPr lang="fr-FR" sz="1400" dirty="0" err="1">
                <a:latin typeface="Arial" panose="020B0604020202020204" pitchFamily="34" charset="0"/>
                <a:cs typeface="Arial" panose="020B0604020202020204" pitchFamily="34" charset="0"/>
              </a:rPr>
              <a:t>may</a:t>
            </a:r>
            <a:r>
              <a:rPr lang="fr-FR" sz="1400" dirty="0">
                <a:latin typeface="Arial" panose="020B0604020202020204" pitchFamily="34" charset="0"/>
                <a:cs typeface="Arial" panose="020B0604020202020204" pitchFamily="34" charset="0"/>
              </a:rPr>
              <a:t> (must) </a:t>
            </a:r>
            <a:r>
              <a:rPr lang="fr-FR" sz="1400" dirty="0" err="1">
                <a:latin typeface="Arial" panose="020B0604020202020204" pitchFamily="34" charset="0"/>
                <a:cs typeface="Arial" panose="020B0604020202020204" pitchFamily="34" charset="0"/>
              </a:rPr>
              <a:t>mitigate</a:t>
            </a:r>
            <a:r>
              <a:rPr lang="fr-FR" sz="1400" dirty="0">
                <a:latin typeface="Arial" panose="020B0604020202020204" pitchFamily="34" charset="0"/>
                <a:cs typeface="Arial" panose="020B0604020202020204" pitchFamily="34" charset="0"/>
              </a:rPr>
              <a:t> </a:t>
            </a:r>
            <a:r>
              <a:rPr lang="fr-FR" sz="1400" dirty="0" err="1">
                <a:latin typeface="Arial" panose="020B0604020202020204" pitchFamily="34" charset="0"/>
                <a:cs typeface="Arial" panose="020B0604020202020204" pitchFamily="34" charset="0"/>
              </a:rPr>
              <a:t>delay</a:t>
            </a:r>
            <a:endParaRPr lang="fr-FR"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087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9">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58" grpId="0" uiExpand="1" build="p"/>
      <p:bldP spid="59" grpId="0" uiExpand="1" build="p"/>
      <p:bldP spid="60" grpId="0" animBg="1"/>
      <p:bldP spid="61" grpId="0" animBg="1"/>
      <p:bldP spid="62" grpId="0" animBg="1"/>
      <p:bldP spid="6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n-US" dirty="0">
                <a:latin typeface="Montserrat ExtraBold" pitchFamily="2" charset="0"/>
              </a:rPr>
              <a:t>How to plan an acceleration</a:t>
            </a:r>
            <a:endParaRPr lang="pt-BR" dirty="0">
              <a:latin typeface="Montserrat ExtraBold" pitchFamily="2" charset="0"/>
            </a:endParaRPr>
          </a:p>
        </p:txBody>
      </p:sp>
      <p:sp>
        <p:nvSpPr>
          <p:cNvPr id="4" name="Espaço Reservado para Conteúdo 3"/>
          <p:cNvSpPr>
            <a:spLocks noGrp="1"/>
          </p:cNvSpPr>
          <p:nvPr>
            <p:ph sz="half" idx="2"/>
          </p:nvPr>
        </p:nvSpPr>
        <p:spPr>
          <a:xfrm>
            <a:off x="9079821" y="1825625"/>
            <a:ext cx="2663440" cy="3866048"/>
          </a:xfrm>
        </p:spPr>
        <p:txBody>
          <a:bodyPr>
            <a:noAutofit/>
          </a:bodyPr>
          <a:lstStyle/>
          <a:p>
            <a:pPr marL="0" indent="0">
              <a:buNone/>
            </a:pPr>
            <a:r>
              <a:rPr lang="en-US" sz="1400" b="1" dirty="0">
                <a:latin typeface="Arial" panose="020B0604020202020204" pitchFamily="34" charset="0"/>
                <a:cs typeface="Arial" panose="020B0604020202020204" pitchFamily="34" charset="0"/>
              </a:rPr>
              <a:t>Carry out a retrospective delay analysis (TIA, …) to: </a:t>
            </a:r>
          </a:p>
          <a:p>
            <a:r>
              <a:rPr lang="en-US" sz="1400" dirty="0">
                <a:latin typeface="Arial" panose="020B0604020202020204" pitchFamily="34" charset="0"/>
                <a:cs typeface="Arial" panose="020B0604020202020204" pitchFamily="34" charset="0"/>
              </a:rPr>
              <a:t>Determine the </a:t>
            </a:r>
            <a:r>
              <a:rPr lang="en-US" sz="1400" b="1" dirty="0" err="1">
                <a:solidFill>
                  <a:schemeClr val="accent1"/>
                </a:solidFill>
                <a:latin typeface="Arial" panose="020B0604020202020204" pitchFamily="34" charset="0"/>
                <a:cs typeface="Arial" panose="020B0604020202020204" pitchFamily="34" charset="0"/>
              </a:rPr>
              <a:t>excusability</a:t>
            </a:r>
            <a:r>
              <a:rPr lang="en-US" sz="1400" dirty="0">
                <a:latin typeface="Arial" panose="020B0604020202020204" pitchFamily="34" charset="0"/>
                <a:cs typeface="Arial" panose="020B0604020202020204" pitchFamily="34" charset="0"/>
              </a:rPr>
              <a:t> of critical delays,</a:t>
            </a:r>
          </a:p>
          <a:p>
            <a:r>
              <a:rPr lang="en-US" sz="1400" dirty="0">
                <a:latin typeface="Arial" panose="020B0604020202020204" pitchFamily="34" charset="0"/>
                <a:cs typeface="Arial" panose="020B0604020202020204" pitchFamily="34" charset="0"/>
              </a:rPr>
              <a:t>Determine the </a:t>
            </a:r>
            <a:r>
              <a:rPr lang="en-US" sz="1400" b="1" dirty="0">
                <a:solidFill>
                  <a:schemeClr val="accent1"/>
                </a:solidFill>
                <a:latin typeface="Arial" panose="020B0604020202020204" pitchFamily="34" charset="0"/>
                <a:cs typeface="Arial" panose="020B0604020202020204" pitchFamily="34" charset="0"/>
              </a:rPr>
              <a:t>extent</a:t>
            </a:r>
            <a:r>
              <a:rPr lang="en-US" sz="1400" dirty="0">
                <a:latin typeface="Arial" panose="020B0604020202020204" pitchFamily="34" charset="0"/>
                <a:cs typeface="Arial" panose="020B0604020202020204" pitchFamily="34" charset="0"/>
              </a:rPr>
              <a:t> of critical and other delays.</a:t>
            </a:r>
          </a:p>
        </p:txBody>
      </p:sp>
      <p:sp>
        <p:nvSpPr>
          <p:cNvPr id="5" name="Retângulo 4"/>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888869"/>
            <a:ext cx="4476933" cy="600001"/>
          </a:xfrm>
          <a:prstGeom prst="rect">
            <a:avLst/>
          </a:prstGeom>
        </p:spPr>
      </p:pic>
      <p:pic>
        <p:nvPicPr>
          <p:cNvPr id="7" name="Image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pic>
        <p:nvPicPr>
          <p:cNvPr id="31" name="Image 30">
            <a:extLst>
              <a:ext uri="{FF2B5EF4-FFF2-40B4-BE49-F238E27FC236}">
                <a16:creationId xmlns:a16="http://schemas.microsoft.com/office/drawing/2014/main" id="{0F7DF8D6-CF24-86DD-45E9-17A44F48E877}"/>
              </a:ext>
            </a:extLst>
          </p:cNvPr>
          <p:cNvPicPr>
            <a:picLocks noChangeAspect="1"/>
          </p:cNvPicPr>
          <p:nvPr/>
        </p:nvPicPr>
        <p:blipFill>
          <a:blip r:embed="rId4"/>
          <a:srcRect t="13391" r="28402"/>
          <a:stretch>
            <a:fillRect/>
          </a:stretch>
        </p:blipFill>
        <p:spPr>
          <a:xfrm>
            <a:off x="3109842" y="1699810"/>
            <a:ext cx="5811522" cy="3967698"/>
          </a:xfrm>
          <a:prstGeom prst="rect">
            <a:avLst/>
          </a:prstGeom>
        </p:spPr>
      </p:pic>
      <p:sp>
        <p:nvSpPr>
          <p:cNvPr id="32" name="Espace réservé du texte 4">
            <a:extLst>
              <a:ext uri="{FF2B5EF4-FFF2-40B4-BE49-F238E27FC236}">
                <a16:creationId xmlns:a16="http://schemas.microsoft.com/office/drawing/2014/main" id="{F392C433-40D8-1C9D-3420-5F3F6FB7F41C}"/>
              </a:ext>
            </a:extLst>
          </p:cNvPr>
          <p:cNvSpPr txBox="1">
            <a:spLocks/>
          </p:cNvSpPr>
          <p:nvPr/>
        </p:nvSpPr>
        <p:spPr>
          <a:xfrm>
            <a:off x="9808307" y="533483"/>
            <a:ext cx="1545493" cy="1157205"/>
          </a:xfrm>
          <a:prstGeom prst="rect">
            <a:avLst/>
          </a:prstGeom>
          <a:solidFill>
            <a:schemeClr val="bg1">
              <a:lumMod val="95000"/>
            </a:schemeClr>
          </a:solidFill>
        </p:spPr>
        <p:txBody>
          <a:bodyPr vert="horz" lIns="91440" tIns="45720" rIns="91440" bIns="45720" rtlCol="0" anchor="ctr"/>
          <a:lstStyle>
            <a:defPPr>
              <a:defRPr lang="pt-B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600" b="1" dirty="0">
                <a:solidFill>
                  <a:srgbClr val="C00000"/>
                </a:solidFill>
                <a:latin typeface="Arial" panose="020B0604020202020204" pitchFamily="34" charset="0"/>
                <a:cs typeface="Arial" panose="020B0604020202020204" pitchFamily="34" charset="0"/>
              </a:rPr>
              <a:t>As-planned at </a:t>
            </a:r>
            <a:r>
              <a:rPr lang="en-GB" sz="1600" b="1" u="sng" dirty="0">
                <a:solidFill>
                  <a:srgbClr val="C00000"/>
                </a:solidFill>
                <a:latin typeface="Arial" panose="020B0604020202020204" pitchFamily="34" charset="0"/>
                <a:cs typeface="Arial" panose="020B0604020202020204" pitchFamily="34" charset="0"/>
              </a:rPr>
              <a:t>Week 0</a:t>
            </a:r>
          </a:p>
        </p:txBody>
      </p:sp>
      <p:sp>
        <p:nvSpPr>
          <p:cNvPr id="33" name="Rectangle 32">
            <a:extLst>
              <a:ext uri="{FF2B5EF4-FFF2-40B4-BE49-F238E27FC236}">
                <a16:creationId xmlns:a16="http://schemas.microsoft.com/office/drawing/2014/main" id="{9720A820-E53F-F8D5-255E-65688031D36D}"/>
              </a:ext>
            </a:extLst>
          </p:cNvPr>
          <p:cNvSpPr/>
          <p:nvPr/>
        </p:nvSpPr>
        <p:spPr>
          <a:xfrm>
            <a:off x="3121421" y="2834718"/>
            <a:ext cx="1730832" cy="222632"/>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Losange 33">
            <a:extLst>
              <a:ext uri="{FF2B5EF4-FFF2-40B4-BE49-F238E27FC236}">
                <a16:creationId xmlns:a16="http://schemas.microsoft.com/office/drawing/2014/main" id="{C6A42685-4F9B-1884-2FA5-67E27A3B3935}"/>
              </a:ext>
            </a:extLst>
          </p:cNvPr>
          <p:cNvSpPr/>
          <p:nvPr/>
        </p:nvSpPr>
        <p:spPr>
          <a:xfrm>
            <a:off x="4726966" y="2096701"/>
            <a:ext cx="238539" cy="204155"/>
          </a:xfrm>
          <a:prstGeom prst="diamond">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ZoneTexte 34">
            <a:extLst>
              <a:ext uri="{FF2B5EF4-FFF2-40B4-BE49-F238E27FC236}">
                <a16:creationId xmlns:a16="http://schemas.microsoft.com/office/drawing/2014/main" id="{5F7AB272-05D5-4092-BBC5-9C57424ED996}"/>
              </a:ext>
            </a:extLst>
          </p:cNvPr>
          <p:cNvSpPr txBox="1"/>
          <p:nvPr/>
        </p:nvSpPr>
        <p:spPr>
          <a:xfrm>
            <a:off x="317598" y="2421708"/>
            <a:ext cx="2556285" cy="307777"/>
          </a:xfrm>
          <a:prstGeom prst="rect">
            <a:avLst/>
          </a:prstGeom>
          <a:noFill/>
        </p:spPr>
        <p:txBody>
          <a:bodyPr wrap="square" rtlCol="0">
            <a:spAutoFit/>
          </a:bodyPr>
          <a:lstStyle/>
          <a:p>
            <a:r>
              <a:rPr lang="fr-FR" sz="1400" i="1" dirty="0"/>
              <a:t>[2] </a:t>
            </a:r>
            <a:r>
              <a:rPr lang="fr-FR" sz="1400" i="1" dirty="0" err="1"/>
              <a:t>Vendor</a:t>
            </a:r>
            <a:r>
              <a:rPr lang="fr-FR" sz="1400" i="1" dirty="0"/>
              <a:t> on Site</a:t>
            </a:r>
          </a:p>
        </p:txBody>
      </p:sp>
      <p:sp>
        <p:nvSpPr>
          <p:cNvPr id="36" name="ZoneTexte 35">
            <a:extLst>
              <a:ext uri="{FF2B5EF4-FFF2-40B4-BE49-F238E27FC236}">
                <a16:creationId xmlns:a16="http://schemas.microsoft.com/office/drawing/2014/main" id="{15DFE9A7-A4E5-D9C9-4D75-C6A5EF3EDFCE}"/>
              </a:ext>
            </a:extLst>
          </p:cNvPr>
          <p:cNvSpPr txBox="1"/>
          <p:nvPr/>
        </p:nvSpPr>
        <p:spPr>
          <a:xfrm>
            <a:off x="317597" y="2048080"/>
            <a:ext cx="2894729" cy="307777"/>
          </a:xfrm>
          <a:prstGeom prst="rect">
            <a:avLst/>
          </a:prstGeom>
          <a:noFill/>
        </p:spPr>
        <p:txBody>
          <a:bodyPr wrap="square" rtlCol="0">
            <a:spAutoFit/>
          </a:bodyPr>
          <a:lstStyle/>
          <a:p>
            <a:r>
              <a:rPr lang="fr-FR" sz="1400" i="1" dirty="0"/>
              <a:t>[1] Contractor mobilisation on Site</a:t>
            </a:r>
          </a:p>
        </p:txBody>
      </p:sp>
      <p:sp>
        <p:nvSpPr>
          <p:cNvPr id="37" name="ZoneTexte 36">
            <a:extLst>
              <a:ext uri="{FF2B5EF4-FFF2-40B4-BE49-F238E27FC236}">
                <a16:creationId xmlns:a16="http://schemas.microsoft.com/office/drawing/2014/main" id="{09A9AAAE-043E-7B64-A5A8-6E26C476AD18}"/>
              </a:ext>
            </a:extLst>
          </p:cNvPr>
          <p:cNvSpPr txBox="1"/>
          <p:nvPr/>
        </p:nvSpPr>
        <p:spPr>
          <a:xfrm>
            <a:off x="317598" y="3615643"/>
            <a:ext cx="2694440" cy="523220"/>
          </a:xfrm>
          <a:prstGeom prst="rect">
            <a:avLst/>
          </a:prstGeom>
          <a:noFill/>
        </p:spPr>
        <p:txBody>
          <a:bodyPr wrap="square" rtlCol="0">
            <a:spAutoFit/>
          </a:bodyPr>
          <a:lstStyle/>
          <a:p>
            <a:r>
              <a:rPr lang="en-US" sz="1400" i="1" dirty="0"/>
              <a:t>[4] Vendor in-house manufacturing of equipment parts</a:t>
            </a:r>
            <a:endParaRPr lang="fr-FR" sz="1400" i="1" dirty="0"/>
          </a:p>
        </p:txBody>
      </p:sp>
      <p:sp>
        <p:nvSpPr>
          <p:cNvPr id="38" name="ZoneTexte 37">
            <a:extLst>
              <a:ext uri="{FF2B5EF4-FFF2-40B4-BE49-F238E27FC236}">
                <a16:creationId xmlns:a16="http://schemas.microsoft.com/office/drawing/2014/main" id="{DCB1E783-B9C5-33B6-E26F-FBB934014241}"/>
              </a:ext>
            </a:extLst>
          </p:cNvPr>
          <p:cNvSpPr txBox="1"/>
          <p:nvPr/>
        </p:nvSpPr>
        <p:spPr>
          <a:xfrm>
            <a:off x="317597" y="4441645"/>
            <a:ext cx="2767122" cy="307777"/>
          </a:xfrm>
          <a:prstGeom prst="rect">
            <a:avLst/>
          </a:prstGeom>
          <a:noFill/>
        </p:spPr>
        <p:txBody>
          <a:bodyPr wrap="square" rtlCol="0">
            <a:spAutoFit/>
          </a:bodyPr>
          <a:lstStyle/>
          <a:p>
            <a:r>
              <a:rPr lang="en-GB" sz="1400" i="1" noProof="0" dirty="0"/>
              <a:t>[5] Equipment erection on Site</a:t>
            </a:r>
          </a:p>
        </p:txBody>
      </p:sp>
      <p:sp>
        <p:nvSpPr>
          <p:cNvPr id="41" name="ZoneTexte 40">
            <a:extLst>
              <a:ext uri="{FF2B5EF4-FFF2-40B4-BE49-F238E27FC236}">
                <a16:creationId xmlns:a16="http://schemas.microsoft.com/office/drawing/2014/main" id="{2A6F9299-B805-9B97-1C63-B426F2EAC4D9}"/>
              </a:ext>
            </a:extLst>
          </p:cNvPr>
          <p:cNvSpPr txBox="1"/>
          <p:nvPr/>
        </p:nvSpPr>
        <p:spPr>
          <a:xfrm>
            <a:off x="317598" y="2795336"/>
            <a:ext cx="1988138" cy="307777"/>
          </a:xfrm>
          <a:prstGeom prst="rect">
            <a:avLst/>
          </a:prstGeom>
          <a:noFill/>
        </p:spPr>
        <p:txBody>
          <a:bodyPr wrap="square" rtlCol="0">
            <a:spAutoFit/>
          </a:bodyPr>
          <a:lstStyle/>
          <a:p>
            <a:r>
              <a:rPr lang="fr-FR" sz="1400" i="1" dirty="0"/>
              <a:t>[3] Civil </a:t>
            </a:r>
            <a:r>
              <a:rPr lang="fr-FR" sz="1400" i="1" dirty="0" err="1"/>
              <a:t>works</a:t>
            </a:r>
            <a:endParaRPr lang="fr-FR" sz="1400" i="1" dirty="0"/>
          </a:p>
        </p:txBody>
      </p:sp>
      <p:sp>
        <p:nvSpPr>
          <p:cNvPr id="42" name="Rectangle 41">
            <a:extLst>
              <a:ext uri="{FF2B5EF4-FFF2-40B4-BE49-F238E27FC236}">
                <a16:creationId xmlns:a16="http://schemas.microsoft.com/office/drawing/2014/main" id="{08C4B7E8-7308-D128-B68C-A2A7B9C0A2DD}"/>
              </a:ext>
            </a:extLst>
          </p:cNvPr>
          <p:cNvSpPr/>
          <p:nvPr/>
        </p:nvSpPr>
        <p:spPr>
          <a:xfrm>
            <a:off x="4846559" y="4484218"/>
            <a:ext cx="2304000" cy="222632"/>
          </a:xfrm>
          <a:prstGeom prst="rect">
            <a:avLst/>
          </a:prstGeom>
          <a:solidFill>
            <a:schemeClr val="bg1">
              <a:lumMod val="65000"/>
            </a:schemeClr>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55A1950C-8854-6111-631A-05490D7FF739}"/>
              </a:ext>
            </a:extLst>
          </p:cNvPr>
          <p:cNvSpPr/>
          <p:nvPr/>
        </p:nvSpPr>
        <p:spPr>
          <a:xfrm>
            <a:off x="3109327" y="3756045"/>
            <a:ext cx="1739327" cy="222632"/>
          </a:xfrm>
          <a:prstGeom prst="rect">
            <a:avLst/>
          </a:prstGeom>
          <a:solidFill>
            <a:schemeClr val="bg1">
              <a:lumMod val="65000"/>
            </a:schemeClr>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4" name="Connecteur droit avec flèche 43">
            <a:extLst>
              <a:ext uri="{FF2B5EF4-FFF2-40B4-BE49-F238E27FC236}">
                <a16:creationId xmlns:a16="http://schemas.microsoft.com/office/drawing/2014/main" id="{6DB83910-3A7A-9D30-9B68-047FE292C348}"/>
              </a:ext>
            </a:extLst>
          </p:cNvPr>
          <p:cNvCxnSpPr>
            <a:cxnSpLocks/>
            <a:stCxn id="34" idx="2"/>
            <a:endCxn id="42" idx="1"/>
          </p:cNvCxnSpPr>
          <p:nvPr/>
        </p:nvCxnSpPr>
        <p:spPr>
          <a:xfrm>
            <a:off x="4846236" y="2300856"/>
            <a:ext cx="323" cy="2294678"/>
          </a:xfrm>
          <a:prstGeom prst="straightConnector1">
            <a:avLst/>
          </a:prstGeom>
          <a:ln w="28575">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BC5455C0-9C3F-DF72-2E1A-9B3596DFBC45}"/>
              </a:ext>
            </a:extLst>
          </p:cNvPr>
          <p:cNvCxnSpPr>
            <a:cxnSpLocks/>
            <a:stCxn id="42" idx="3"/>
            <a:endCxn id="57" idx="0"/>
          </p:cNvCxnSpPr>
          <p:nvPr/>
        </p:nvCxnSpPr>
        <p:spPr>
          <a:xfrm>
            <a:off x="7150559" y="4595534"/>
            <a:ext cx="10825" cy="476547"/>
          </a:xfrm>
          <a:prstGeom prst="straightConnector1">
            <a:avLst/>
          </a:prstGeom>
          <a:ln w="28575">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89F5A36A-EAB8-1E09-F14C-B84BA840B52B}"/>
              </a:ext>
            </a:extLst>
          </p:cNvPr>
          <p:cNvCxnSpPr>
            <a:cxnSpLocks/>
          </p:cNvCxnSpPr>
          <p:nvPr/>
        </p:nvCxnSpPr>
        <p:spPr>
          <a:xfrm flipH="1">
            <a:off x="3112181" y="4021442"/>
            <a:ext cx="1728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Connecteur droit 46">
            <a:extLst>
              <a:ext uri="{FF2B5EF4-FFF2-40B4-BE49-F238E27FC236}">
                <a16:creationId xmlns:a16="http://schemas.microsoft.com/office/drawing/2014/main" id="{56C32B29-2201-EAC4-C8B4-F73E07941A1C}"/>
              </a:ext>
            </a:extLst>
          </p:cNvPr>
          <p:cNvCxnSpPr>
            <a:cxnSpLocks/>
          </p:cNvCxnSpPr>
          <p:nvPr/>
        </p:nvCxnSpPr>
        <p:spPr>
          <a:xfrm flipH="1">
            <a:off x="4849553" y="4755025"/>
            <a:ext cx="230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Losange 47">
            <a:extLst>
              <a:ext uri="{FF2B5EF4-FFF2-40B4-BE49-F238E27FC236}">
                <a16:creationId xmlns:a16="http://schemas.microsoft.com/office/drawing/2014/main" id="{62B81D64-4990-2131-6C3B-0EFEA715F7E5}"/>
              </a:ext>
            </a:extLst>
          </p:cNvPr>
          <p:cNvSpPr/>
          <p:nvPr/>
        </p:nvSpPr>
        <p:spPr>
          <a:xfrm>
            <a:off x="4726966" y="2470329"/>
            <a:ext cx="238539" cy="204155"/>
          </a:xfrm>
          <a:prstGeom prst="diamond">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9" name="Connecteur droit 48">
            <a:extLst>
              <a:ext uri="{FF2B5EF4-FFF2-40B4-BE49-F238E27FC236}">
                <a16:creationId xmlns:a16="http://schemas.microsoft.com/office/drawing/2014/main" id="{01EA93A7-9BBF-B997-DFD0-3B3AAAC30B51}"/>
              </a:ext>
            </a:extLst>
          </p:cNvPr>
          <p:cNvCxnSpPr>
            <a:cxnSpLocks/>
          </p:cNvCxnSpPr>
          <p:nvPr/>
        </p:nvCxnSpPr>
        <p:spPr>
          <a:xfrm flipH="1">
            <a:off x="3121553" y="3100551"/>
            <a:ext cx="1728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ZoneTexte 49">
            <a:extLst>
              <a:ext uri="{FF2B5EF4-FFF2-40B4-BE49-F238E27FC236}">
                <a16:creationId xmlns:a16="http://schemas.microsoft.com/office/drawing/2014/main" id="{3EF4F36C-48E9-6F97-2B08-1E3E1B4610FF}"/>
              </a:ext>
            </a:extLst>
          </p:cNvPr>
          <p:cNvSpPr txBox="1"/>
          <p:nvPr/>
        </p:nvSpPr>
        <p:spPr>
          <a:xfrm>
            <a:off x="317597" y="5083877"/>
            <a:ext cx="2694439" cy="307777"/>
          </a:xfrm>
          <a:prstGeom prst="rect">
            <a:avLst/>
          </a:prstGeom>
          <a:noFill/>
        </p:spPr>
        <p:txBody>
          <a:bodyPr wrap="square" rtlCol="0">
            <a:spAutoFit/>
          </a:bodyPr>
          <a:lstStyle/>
          <a:p>
            <a:r>
              <a:rPr lang="en-GB" sz="1400" i="1" noProof="0" dirty="0"/>
              <a:t>[6] End</a:t>
            </a:r>
          </a:p>
        </p:txBody>
      </p:sp>
      <p:sp>
        <p:nvSpPr>
          <p:cNvPr id="55" name="Rectangle 54">
            <a:extLst>
              <a:ext uri="{FF2B5EF4-FFF2-40B4-BE49-F238E27FC236}">
                <a16:creationId xmlns:a16="http://schemas.microsoft.com/office/drawing/2014/main" id="{E66EC84C-7610-5DF7-3602-55FA6F7EEFCC}"/>
              </a:ext>
            </a:extLst>
          </p:cNvPr>
          <p:cNvSpPr/>
          <p:nvPr/>
        </p:nvSpPr>
        <p:spPr>
          <a:xfrm>
            <a:off x="2536635" y="5444657"/>
            <a:ext cx="575547" cy="222632"/>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W0</a:t>
            </a:r>
          </a:p>
        </p:txBody>
      </p:sp>
      <p:cxnSp>
        <p:nvCxnSpPr>
          <p:cNvPr id="56" name="Connecteur droit 55">
            <a:extLst>
              <a:ext uri="{FF2B5EF4-FFF2-40B4-BE49-F238E27FC236}">
                <a16:creationId xmlns:a16="http://schemas.microsoft.com/office/drawing/2014/main" id="{E8D9753F-9C72-433E-CFFD-A5370E07B8EA}"/>
              </a:ext>
            </a:extLst>
          </p:cNvPr>
          <p:cNvCxnSpPr>
            <a:cxnSpLocks/>
          </p:cNvCxnSpPr>
          <p:nvPr/>
        </p:nvCxnSpPr>
        <p:spPr>
          <a:xfrm flipV="1">
            <a:off x="3112182" y="1617746"/>
            <a:ext cx="0" cy="39676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Losange 56">
            <a:extLst>
              <a:ext uri="{FF2B5EF4-FFF2-40B4-BE49-F238E27FC236}">
                <a16:creationId xmlns:a16="http://schemas.microsoft.com/office/drawing/2014/main" id="{03BA9AFF-AA58-58A9-3DC5-E5E281C05818}"/>
              </a:ext>
            </a:extLst>
          </p:cNvPr>
          <p:cNvSpPr/>
          <p:nvPr/>
        </p:nvSpPr>
        <p:spPr>
          <a:xfrm>
            <a:off x="7042114" y="5072081"/>
            <a:ext cx="238539" cy="204155"/>
          </a:xfrm>
          <a:prstGeom prst="diamond">
            <a:avLst/>
          </a:prstGeom>
          <a:solidFill>
            <a:schemeClr val="bg1">
              <a:lumMod val="65000"/>
            </a:schemeClr>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Rectangle 60">
            <a:extLst>
              <a:ext uri="{FF2B5EF4-FFF2-40B4-BE49-F238E27FC236}">
                <a16:creationId xmlns:a16="http://schemas.microsoft.com/office/drawing/2014/main" id="{45461326-3897-1675-47B6-42A0A41532C8}"/>
              </a:ext>
            </a:extLst>
          </p:cNvPr>
          <p:cNvSpPr/>
          <p:nvPr/>
        </p:nvSpPr>
        <p:spPr>
          <a:xfrm>
            <a:off x="3121421" y="1703099"/>
            <a:ext cx="5790035" cy="222632"/>
          </a:xfrm>
          <a:prstGeom prst="rect">
            <a:avLst/>
          </a:prstGeom>
          <a:noFill/>
          <a:ln w="12700">
            <a:solidFill>
              <a:srgbClr val="ECEC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50000"/>
                    <a:lumOff val="50000"/>
                  </a:schemeClr>
                </a:solidFill>
              </a:rPr>
              <a:t>Futur</a:t>
            </a:r>
          </a:p>
        </p:txBody>
      </p:sp>
    </p:spTree>
    <p:extLst>
      <p:ext uri="{BB962C8B-B14F-4D97-AF65-F5344CB8AC3E}">
        <p14:creationId xmlns:p14="http://schemas.microsoft.com/office/powerpoint/2010/main" val="2596908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1358B-36CE-E512-8E71-1C22D38F0AE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1AE1DB4-823E-23AF-516F-C6162F14551C}"/>
              </a:ext>
            </a:extLst>
          </p:cNvPr>
          <p:cNvSpPr>
            <a:spLocks noGrp="1"/>
          </p:cNvSpPr>
          <p:nvPr>
            <p:ph type="title"/>
          </p:nvPr>
        </p:nvSpPr>
        <p:spPr/>
        <p:txBody>
          <a:bodyPr>
            <a:normAutofit/>
          </a:bodyPr>
          <a:lstStyle/>
          <a:p>
            <a:r>
              <a:rPr lang="en-US" dirty="0">
                <a:latin typeface="Montserrat ExtraBold" pitchFamily="2" charset="0"/>
              </a:rPr>
              <a:t>How to plan an acceleration</a:t>
            </a:r>
            <a:endParaRPr lang="pt-BR" dirty="0">
              <a:latin typeface="Montserrat ExtraBold" pitchFamily="2" charset="0"/>
            </a:endParaRPr>
          </a:p>
        </p:txBody>
      </p:sp>
      <p:sp>
        <p:nvSpPr>
          <p:cNvPr id="4" name="Espaço Reservado para Conteúdo 3">
            <a:extLst>
              <a:ext uri="{FF2B5EF4-FFF2-40B4-BE49-F238E27FC236}">
                <a16:creationId xmlns:a16="http://schemas.microsoft.com/office/drawing/2014/main" id="{92827E23-B852-CBA6-7272-88EB2A39BCC7}"/>
              </a:ext>
            </a:extLst>
          </p:cNvPr>
          <p:cNvSpPr>
            <a:spLocks noGrp="1"/>
          </p:cNvSpPr>
          <p:nvPr>
            <p:ph sz="half" idx="2"/>
          </p:nvPr>
        </p:nvSpPr>
        <p:spPr>
          <a:xfrm>
            <a:off x="9079821" y="1825625"/>
            <a:ext cx="2663440" cy="3866048"/>
          </a:xfrm>
        </p:spPr>
        <p:txBody>
          <a:bodyPr>
            <a:noAutofit/>
          </a:bodyPr>
          <a:lstStyle/>
          <a:p>
            <a:pPr marL="0" indent="0">
              <a:buNone/>
            </a:pPr>
            <a:r>
              <a:rPr lang="en-US" sz="1400" b="1" dirty="0">
                <a:latin typeface="Arial" panose="020B0604020202020204" pitchFamily="34" charset="0"/>
                <a:cs typeface="Arial" panose="020B0604020202020204" pitchFamily="34" charset="0"/>
              </a:rPr>
              <a:t>Carry out a retrospective delay analysis (TIA, …) to: </a:t>
            </a:r>
          </a:p>
          <a:p>
            <a:r>
              <a:rPr lang="en-US" sz="1400" dirty="0">
                <a:latin typeface="Arial" panose="020B0604020202020204" pitchFamily="34" charset="0"/>
                <a:cs typeface="Arial" panose="020B0604020202020204" pitchFamily="34" charset="0"/>
              </a:rPr>
              <a:t>Determine the </a:t>
            </a:r>
            <a:r>
              <a:rPr lang="en-US" sz="1400" b="1" dirty="0" err="1">
                <a:solidFill>
                  <a:schemeClr val="accent1"/>
                </a:solidFill>
                <a:latin typeface="Arial" panose="020B0604020202020204" pitchFamily="34" charset="0"/>
                <a:cs typeface="Arial" panose="020B0604020202020204" pitchFamily="34" charset="0"/>
              </a:rPr>
              <a:t>excusability</a:t>
            </a:r>
            <a:r>
              <a:rPr lang="en-US" sz="1400" dirty="0">
                <a:latin typeface="Arial" panose="020B0604020202020204" pitchFamily="34" charset="0"/>
                <a:cs typeface="Arial" panose="020B0604020202020204" pitchFamily="34" charset="0"/>
              </a:rPr>
              <a:t> of critical delays,</a:t>
            </a:r>
          </a:p>
          <a:p>
            <a:r>
              <a:rPr lang="en-US" sz="1400" dirty="0">
                <a:latin typeface="Arial" panose="020B0604020202020204" pitchFamily="34" charset="0"/>
                <a:cs typeface="Arial" panose="020B0604020202020204" pitchFamily="34" charset="0"/>
              </a:rPr>
              <a:t>Determine the </a:t>
            </a:r>
            <a:r>
              <a:rPr lang="en-US" sz="1400" b="1" dirty="0">
                <a:solidFill>
                  <a:schemeClr val="accent1"/>
                </a:solidFill>
                <a:latin typeface="Arial" panose="020B0604020202020204" pitchFamily="34" charset="0"/>
                <a:cs typeface="Arial" panose="020B0604020202020204" pitchFamily="34" charset="0"/>
              </a:rPr>
              <a:t>extent</a:t>
            </a:r>
            <a:r>
              <a:rPr lang="en-US" sz="1400" dirty="0">
                <a:latin typeface="Arial" panose="020B0604020202020204" pitchFamily="34" charset="0"/>
                <a:cs typeface="Arial" panose="020B0604020202020204" pitchFamily="34" charset="0"/>
              </a:rPr>
              <a:t> of critical and other delays.</a:t>
            </a:r>
          </a:p>
          <a:p>
            <a:pPr marL="0" indent="0" algn="ctr">
              <a:spcBef>
                <a:spcPts val="0"/>
              </a:spcBef>
              <a:buNone/>
            </a:pPr>
            <a:r>
              <a:rPr lang="en-US" sz="1400" dirty="0">
                <a:latin typeface="Arial" panose="020B0604020202020204" pitchFamily="34" charset="0"/>
                <a:cs typeface="Arial" panose="020B0604020202020204" pitchFamily="34" charset="0"/>
              </a:rPr>
              <a:t>---</a:t>
            </a:r>
          </a:p>
          <a:p>
            <a:pPr marL="228600" lvl="1">
              <a:spcBef>
                <a:spcPts val="1000"/>
              </a:spcBef>
              <a:buClr>
                <a:srgbClr val="AB113B"/>
              </a:buClr>
            </a:pPr>
            <a:r>
              <a:rPr lang="en-US" sz="1400" dirty="0">
                <a:latin typeface="Arial" panose="020B0604020202020204" pitchFamily="34" charset="0"/>
                <a:cs typeface="Arial" panose="020B0604020202020204" pitchFamily="34" charset="0"/>
              </a:rPr>
              <a:t>Critical path </a:t>
            </a:r>
            <a:r>
              <a:rPr lang="en-US" sz="1400" dirty="0">
                <a:latin typeface="Arial" panose="020B0604020202020204" pitchFamily="34" charset="0"/>
                <a:cs typeface="Arial" panose="020B0604020202020204" pitchFamily="34" charset="0"/>
                <a:sym typeface="Wingdings" panose="05000000000000000000" pitchFamily="2" charset="2"/>
              </a:rPr>
              <a:t></a:t>
            </a:r>
            <a:r>
              <a:rPr lang="en-US" sz="1400" dirty="0">
                <a:latin typeface="Arial" panose="020B0604020202020204" pitchFamily="34" charset="0"/>
                <a:cs typeface="Arial" panose="020B0604020202020204" pitchFamily="34" charset="0"/>
              </a:rPr>
              <a:t> past &amp; future part.</a:t>
            </a:r>
          </a:p>
          <a:p>
            <a:r>
              <a:rPr lang="en-US" sz="1400" dirty="0">
                <a:latin typeface="Arial" panose="020B0604020202020204" pitchFamily="34" charset="0"/>
                <a:cs typeface="Arial" panose="020B0604020202020204" pitchFamily="34" charset="0"/>
              </a:rPr>
              <a:t>[4], [5] and [6] are critical.</a:t>
            </a:r>
          </a:p>
          <a:p>
            <a:r>
              <a:rPr lang="fr-FR" sz="1400" dirty="0">
                <a:latin typeface="Arial" panose="020B0604020202020204" pitchFamily="34" charset="0"/>
                <a:cs typeface="Arial" panose="020B0604020202020204" pitchFamily="34" charset="0"/>
              </a:rPr>
              <a:t>Excusable </a:t>
            </a:r>
            <a:r>
              <a:rPr lang="fr-FR" sz="1400" dirty="0" err="1">
                <a:latin typeface="Arial" panose="020B0604020202020204" pitchFamily="34" charset="0"/>
                <a:cs typeface="Arial" panose="020B0604020202020204" pitchFamily="34" charset="0"/>
              </a:rPr>
              <a:t>two-week</a:t>
            </a:r>
            <a:r>
              <a:rPr lang="fr-FR" sz="1400" dirty="0">
                <a:latin typeface="Arial" panose="020B0604020202020204" pitchFamily="34" charset="0"/>
                <a:cs typeface="Arial" panose="020B0604020202020204" pitchFamily="34" charset="0"/>
              </a:rPr>
              <a:t> </a:t>
            </a:r>
            <a:r>
              <a:rPr lang="fr-FR" sz="1400" dirty="0" err="1">
                <a:latin typeface="Arial" panose="020B0604020202020204" pitchFamily="34" charset="0"/>
                <a:cs typeface="Arial" panose="020B0604020202020204" pitchFamily="34" charset="0"/>
              </a:rPr>
              <a:t>delay</a:t>
            </a:r>
            <a:endParaRPr lang="fr-FR" sz="1400" dirty="0">
              <a:latin typeface="Arial" panose="020B0604020202020204" pitchFamily="34" charset="0"/>
              <a:cs typeface="Arial" panose="020B0604020202020204" pitchFamily="34" charset="0"/>
            </a:endParaRPr>
          </a:p>
          <a:p>
            <a:r>
              <a:rPr lang="fr-FR" sz="1400" dirty="0" err="1">
                <a:latin typeface="Arial" panose="020B0604020202020204" pitchFamily="34" charset="0"/>
                <a:cs typeface="Arial" panose="020B0604020202020204" pitchFamily="34" charset="0"/>
              </a:rPr>
              <a:t>Owner’s</a:t>
            </a:r>
            <a:r>
              <a:rPr lang="fr-FR" sz="1400" dirty="0">
                <a:latin typeface="Arial" panose="020B0604020202020204" pitchFamily="34" charset="0"/>
                <a:cs typeface="Arial" panose="020B0604020202020204" pitchFamily="34" charset="0"/>
              </a:rPr>
              <a:t> </a:t>
            </a:r>
            <a:r>
              <a:rPr lang="fr-FR" sz="1400" dirty="0" err="1">
                <a:latin typeface="Arial" panose="020B0604020202020204" pitchFamily="34" charset="0"/>
                <a:cs typeface="Arial" panose="020B0604020202020204" pitchFamily="34" charset="0"/>
              </a:rPr>
              <a:t>request</a:t>
            </a:r>
            <a:r>
              <a:rPr lang="fr-FR" sz="1400" dirty="0">
                <a:latin typeface="Arial" panose="020B0604020202020204" pitchFamily="34" charset="0"/>
                <a:cs typeface="Arial" panose="020B0604020202020204" pitchFamily="34" charset="0"/>
              </a:rPr>
              <a:t> of </a:t>
            </a:r>
            <a:r>
              <a:rPr lang="fr-FR" sz="1400" dirty="0" err="1">
                <a:latin typeface="Arial" panose="020B0604020202020204" pitchFamily="34" charset="0"/>
                <a:cs typeface="Arial" panose="020B0604020202020204" pitchFamily="34" charset="0"/>
              </a:rPr>
              <a:t>acceleration</a:t>
            </a:r>
            <a:r>
              <a:rPr lang="fr-FR" sz="1400" dirty="0">
                <a:latin typeface="Arial" panose="020B0604020202020204" pitchFamily="34" charset="0"/>
                <a:cs typeface="Arial" panose="020B0604020202020204" pitchFamily="34" charset="0"/>
              </a:rPr>
              <a:t>.</a:t>
            </a:r>
          </a:p>
          <a:p>
            <a:r>
              <a:rPr lang="en-US" sz="1400" dirty="0">
                <a:latin typeface="Arial" panose="020B0604020202020204" pitchFamily="34" charset="0"/>
                <a:cs typeface="Arial" panose="020B0604020202020204" pitchFamily="34" charset="0"/>
              </a:rPr>
              <a:t>Acceleration plan only affects the future part.</a:t>
            </a:r>
            <a:endParaRPr lang="pt-BR" sz="1400" dirty="0">
              <a:latin typeface="Arial" panose="020B0604020202020204" pitchFamily="34" charset="0"/>
              <a:cs typeface="Arial" panose="020B0604020202020204" pitchFamily="34" charset="0"/>
            </a:endParaRPr>
          </a:p>
        </p:txBody>
      </p:sp>
      <p:sp>
        <p:nvSpPr>
          <p:cNvPr id="5" name="Retângulo 4">
            <a:extLst>
              <a:ext uri="{FF2B5EF4-FFF2-40B4-BE49-F238E27FC236}">
                <a16:creationId xmlns:a16="http://schemas.microsoft.com/office/drawing/2014/main" id="{E2079D7E-2337-AE52-60AA-D4872D78BAC1}"/>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a:extLst>
              <a:ext uri="{FF2B5EF4-FFF2-40B4-BE49-F238E27FC236}">
                <a16:creationId xmlns:a16="http://schemas.microsoft.com/office/drawing/2014/main" id="{102E6703-ACD0-ECE6-C450-265443448A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888869"/>
            <a:ext cx="4476933" cy="600001"/>
          </a:xfrm>
          <a:prstGeom prst="rect">
            <a:avLst/>
          </a:prstGeom>
        </p:spPr>
      </p:pic>
      <p:pic>
        <p:nvPicPr>
          <p:cNvPr id="7" name="Imagem 6">
            <a:extLst>
              <a:ext uri="{FF2B5EF4-FFF2-40B4-BE49-F238E27FC236}">
                <a16:creationId xmlns:a16="http://schemas.microsoft.com/office/drawing/2014/main" id="{BCEAA24E-9380-1B08-2507-7540D6691B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pic>
        <p:nvPicPr>
          <p:cNvPr id="31" name="Image 30">
            <a:extLst>
              <a:ext uri="{FF2B5EF4-FFF2-40B4-BE49-F238E27FC236}">
                <a16:creationId xmlns:a16="http://schemas.microsoft.com/office/drawing/2014/main" id="{0273FBE1-5B25-4322-5404-BD21A45576F4}"/>
              </a:ext>
            </a:extLst>
          </p:cNvPr>
          <p:cNvPicPr>
            <a:picLocks noChangeAspect="1"/>
          </p:cNvPicPr>
          <p:nvPr/>
        </p:nvPicPr>
        <p:blipFill>
          <a:blip r:embed="rId4"/>
          <a:srcRect t="13391" r="28402"/>
          <a:stretch>
            <a:fillRect/>
          </a:stretch>
        </p:blipFill>
        <p:spPr>
          <a:xfrm>
            <a:off x="3109842" y="1699810"/>
            <a:ext cx="5811522" cy="3967698"/>
          </a:xfrm>
          <a:prstGeom prst="rect">
            <a:avLst/>
          </a:prstGeom>
        </p:spPr>
      </p:pic>
      <p:sp>
        <p:nvSpPr>
          <p:cNvPr id="32" name="Espace réservé du texte 4">
            <a:extLst>
              <a:ext uri="{FF2B5EF4-FFF2-40B4-BE49-F238E27FC236}">
                <a16:creationId xmlns:a16="http://schemas.microsoft.com/office/drawing/2014/main" id="{71B9A3BF-1D8B-14DA-CD8E-4146068659C3}"/>
              </a:ext>
            </a:extLst>
          </p:cNvPr>
          <p:cNvSpPr txBox="1">
            <a:spLocks/>
          </p:cNvSpPr>
          <p:nvPr/>
        </p:nvSpPr>
        <p:spPr>
          <a:xfrm>
            <a:off x="9816124" y="533483"/>
            <a:ext cx="1537676" cy="1157205"/>
          </a:xfrm>
          <a:prstGeom prst="rect">
            <a:avLst/>
          </a:prstGeom>
          <a:solidFill>
            <a:schemeClr val="bg1">
              <a:lumMod val="95000"/>
            </a:schemeClr>
          </a:solidFill>
        </p:spPr>
        <p:txBody>
          <a:bodyPr vert="horz" lIns="91440" tIns="45720" rIns="91440" bIns="45720" rtlCol="0" anchor="ctr"/>
          <a:lstStyle>
            <a:defPPr>
              <a:defRPr lang="pt-B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600" b="1" dirty="0">
                <a:solidFill>
                  <a:srgbClr val="C00000"/>
                </a:solidFill>
                <a:latin typeface="Arial" panose="020B0604020202020204" pitchFamily="34" charset="0"/>
                <a:cs typeface="Arial" panose="020B0604020202020204" pitchFamily="34" charset="0"/>
              </a:rPr>
              <a:t>At the end of </a:t>
            </a:r>
            <a:r>
              <a:rPr lang="en-GB" sz="1600" b="1" u="sng" dirty="0">
                <a:solidFill>
                  <a:srgbClr val="C00000"/>
                </a:solidFill>
                <a:latin typeface="Arial" panose="020B0604020202020204" pitchFamily="34" charset="0"/>
                <a:cs typeface="Arial" panose="020B0604020202020204" pitchFamily="34" charset="0"/>
              </a:rPr>
              <a:t>Week 2</a:t>
            </a:r>
          </a:p>
        </p:txBody>
      </p:sp>
      <p:sp>
        <p:nvSpPr>
          <p:cNvPr id="33" name="Rectangle 32">
            <a:extLst>
              <a:ext uri="{FF2B5EF4-FFF2-40B4-BE49-F238E27FC236}">
                <a16:creationId xmlns:a16="http://schemas.microsoft.com/office/drawing/2014/main" id="{59D92FE9-05DD-8632-DF3C-F42780C8D674}"/>
              </a:ext>
            </a:extLst>
          </p:cNvPr>
          <p:cNvSpPr/>
          <p:nvPr/>
        </p:nvSpPr>
        <p:spPr>
          <a:xfrm>
            <a:off x="3121421" y="2834718"/>
            <a:ext cx="1730832" cy="222632"/>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Losange 33">
            <a:extLst>
              <a:ext uri="{FF2B5EF4-FFF2-40B4-BE49-F238E27FC236}">
                <a16:creationId xmlns:a16="http://schemas.microsoft.com/office/drawing/2014/main" id="{C4EB205C-01D0-0C59-48D8-8CF34A71DBC7}"/>
              </a:ext>
            </a:extLst>
          </p:cNvPr>
          <p:cNvSpPr/>
          <p:nvPr/>
        </p:nvSpPr>
        <p:spPr>
          <a:xfrm>
            <a:off x="4726966" y="2096701"/>
            <a:ext cx="238539" cy="204155"/>
          </a:xfrm>
          <a:prstGeom prst="diamond">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ZoneTexte 34">
            <a:extLst>
              <a:ext uri="{FF2B5EF4-FFF2-40B4-BE49-F238E27FC236}">
                <a16:creationId xmlns:a16="http://schemas.microsoft.com/office/drawing/2014/main" id="{B87E03E5-85E8-69BA-7287-B1FA9153EAA1}"/>
              </a:ext>
            </a:extLst>
          </p:cNvPr>
          <p:cNvSpPr txBox="1"/>
          <p:nvPr/>
        </p:nvSpPr>
        <p:spPr>
          <a:xfrm>
            <a:off x="317598" y="2421708"/>
            <a:ext cx="2556285" cy="307777"/>
          </a:xfrm>
          <a:prstGeom prst="rect">
            <a:avLst/>
          </a:prstGeom>
          <a:noFill/>
        </p:spPr>
        <p:txBody>
          <a:bodyPr wrap="square" rtlCol="0">
            <a:spAutoFit/>
          </a:bodyPr>
          <a:lstStyle/>
          <a:p>
            <a:r>
              <a:rPr lang="fr-FR" sz="1400" i="1" dirty="0"/>
              <a:t>[2] </a:t>
            </a:r>
            <a:r>
              <a:rPr lang="fr-FR" sz="1400" i="1" dirty="0" err="1"/>
              <a:t>Vendor</a:t>
            </a:r>
            <a:r>
              <a:rPr lang="fr-FR" sz="1400" i="1" dirty="0"/>
              <a:t> on Site</a:t>
            </a:r>
          </a:p>
        </p:txBody>
      </p:sp>
      <p:sp>
        <p:nvSpPr>
          <p:cNvPr id="36" name="ZoneTexte 35">
            <a:extLst>
              <a:ext uri="{FF2B5EF4-FFF2-40B4-BE49-F238E27FC236}">
                <a16:creationId xmlns:a16="http://schemas.microsoft.com/office/drawing/2014/main" id="{A2D9091B-DCC7-8733-2941-FFA975382ED4}"/>
              </a:ext>
            </a:extLst>
          </p:cNvPr>
          <p:cNvSpPr txBox="1"/>
          <p:nvPr/>
        </p:nvSpPr>
        <p:spPr>
          <a:xfrm>
            <a:off x="317597" y="2048080"/>
            <a:ext cx="2894729" cy="307777"/>
          </a:xfrm>
          <a:prstGeom prst="rect">
            <a:avLst/>
          </a:prstGeom>
          <a:noFill/>
        </p:spPr>
        <p:txBody>
          <a:bodyPr wrap="square" rtlCol="0">
            <a:spAutoFit/>
          </a:bodyPr>
          <a:lstStyle/>
          <a:p>
            <a:r>
              <a:rPr lang="fr-FR" sz="1400" i="1" dirty="0"/>
              <a:t>[1] Contractor mobilisation on Site</a:t>
            </a:r>
          </a:p>
        </p:txBody>
      </p:sp>
      <p:sp>
        <p:nvSpPr>
          <p:cNvPr id="37" name="ZoneTexte 36">
            <a:extLst>
              <a:ext uri="{FF2B5EF4-FFF2-40B4-BE49-F238E27FC236}">
                <a16:creationId xmlns:a16="http://schemas.microsoft.com/office/drawing/2014/main" id="{34E9C62F-8059-F0E6-0045-3CEEABD5F05D}"/>
              </a:ext>
            </a:extLst>
          </p:cNvPr>
          <p:cNvSpPr txBox="1"/>
          <p:nvPr/>
        </p:nvSpPr>
        <p:spPr>
          <a:xfrm>
            <a:off x="317598" y="3615643"/>
            <a:ext cx="2694440" cy="738664"/>
          </a:xfrm>
          <a:prstGeom prst="rect">
            <a:avLst/>
          </a:prstGeom>
          <a:noFill/>
        </p:spPr>
        <p:txBody>
          <a:bodyPr wrap="square" rtlCol="0">
            <a:spAutoFit/>
          </a:bodyPr>
          <a:lstStyle/>
          <a:p>
            <a:r>
              <a:rPr lang="en-US" sz="1400" b="1" i="1" dirty="0"/>
              <a:t>[4] Vendor in-house manufacturing of equipment parts</a:t>
            </a:r>
            <a:endParaRPr lang="fr-FR" sz="1400" b="1" i="1" dirty="0"/>
          </a:p>
        </p:txBody>
      </p:sp>
      <p:sp>
        <p:nvSpPr>
          <p:cNvPr id="38" name="ZoneTexte 37">
            <a:extLst>
              <a:ext uri="{FF2B5EF4-FFF2-40B4-BE49-F238E27FC236}">
                <a16:creationId xmlns:a16="http://schemas.microsoft.com/office/drawing/2014/main" id="{7563B816-F3D9-E153-70DC-38F1C2F24E00}"/>
              </a:ext>
            </a:extLst>
          </p:cNvPr>
          <p:cNvSpPr txBox="1"/>
          <p:nvPr/>
        </p:nvSpPr>
        <p:spPr>
          <a:xfrm>
            <a:off x="317597" y="4441645"/>
            <a:ext cx="2767122" cy="307777"/>
          </a:xfrm>
          <a:prstGeom prst="rect">
            <a:avLst/>
          </a:prstGeom>
          <a:noFill/>
        </p:spPr>
        <p:txBody>
          <a:bodyPr wrap="square" rtlCol="0">
            <a:spAutoFit/>
          </a:bodyPr>
          <a:lstStyle/>
          <a:p>
            <a:r>
              <a:rPr lang="en-GB" sz="1400" b="1" i="1" noProof="0" dirty="0"/>
              <a:t>[5] Equipment erection on Site</a:t>
            </a:r>
          </a:p>
        </p:txBody>
      </p:sp>
      <p:sp>
        <p:nvSpPr>
          <p:cNvPr id="39" name="Rectangle 38">
            <a:extLst>
              <a:ext uri="{FF2B5EF4-FFF2-40B4-BE49-F238E27FC236}">
                <a16:creationId xmlns:a16="http://schemas.microsoft.com/office/drawing/2014/main" id="{EFD3C6DB-A07B-6498-918A-02958243332F}"/>
              </a:ext>
            </a:extLst>
          </p:cNvPr>
          <p:cNvSpPr/>
          <p:nvPr/>
        </p:nvSpPr>
        <p:spPr>
          <a:xfrm>
            <a:off x="3689573" y="5444658"/>
            <a:ext cx="575547" cy="222632"/>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75000"/>
                  <a:lumOff val="25000"/>
                </a:schemeClr>
              </a:solidFill>
            </a:endParaRPr>
          </a:p>
        </p:txBody>
      </p:sp>
      <p:cxnSp>
        <p:nvCxnSpPr>
          <p:cNvPr id="40" name="Connecteur droit 39">
            <a:extLst>
              <a:ext uri="{FF2B5EF4-FFF2-40B4-BE49-F238E27FC236}">
                <a16:creationId xmlns:a16="http://schemas.microsoft.com/office/drawing/2014/main" id="{365BA26E-BBBA-4DB8-374F-B83BDEC1E447}"/>
              </a:ext>
            </a:extLst>
          </p:cNvPr>
          <p:cNvCxnSpPr>
            <a:cxnSpLocks/>
          </p:cNvCxnSpPr>
          <p:nvPr/>
        </p:nvCxnSpPr>
        <p:spPr>
          <a:xfrm flipV="1">
            <a:off x="4265120" y="1498480"/>
            <a:ext cx="0" cy="39676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3123D2D1-7BE1-43C0-1F96-3A4CA69C45F5}"/>
              </a:ext>
            </a:extLst>
          </p:cNvPr>
          <p:cNvSpPr txBox="1"/>
          <p:nvPr/>
        </p:nvSpPr>
        <p:spPr>
          <a:xfrm>
            <a:off x="317598" y="2795336"/>
            <a:ext cx="1988138" cy="307777"/>
          </a:xfrm>
          <a:prstGeom prst="rect">
            <a:avLst/>
          </a:prstGeom>
          <a:noFill/>
        </p:spPr>
        <p:txBody>
          <a:bodyPr wrap="square" rtlCol="0">
            <a:spAutoFit/>
          </a:bodyPr>
          <a:lstStyle/>
          <a:p>
            <a:r>
              <a:rPr lang="fr-FR" sz="1400" i="1" dirty="0"/>
              <a:t>[3] Civil </a:t>
            </a:r>
            <a:r>
              <a:rPr lang="fr-FR" sz="1400" i="1" dirty="0" err="1"/>
              <a:t>works</a:t>
            </a:r>
            <a:endParaRPr lang="fr-FR" sz="1400" i="1" dirty="0"/>
          </a:p>
        </p:txBody>
      </p:sp>
      <p:sp>
        <p:nvSpPr>
          <p:cNvPr id="42" name="Rectangle 41">
            <a:extLst>
              <a:ext uri="{FF2B5EF4-FFF2-40B4-BE49-F238E27FC236}">
                <a16:creationId xmlns:a16="http://schemas.microsoft.com/office/drawing/2014/main" id="{0E2D1F70-D65D-1191-E0E2-5AEEE7A06071}"/>
              </a:ext>
            </a:extLst>
          </p:cNvPr>
          <p:cNvSpPr/>
          <p:nvPr/>
        </p:nvSpPr>
        <p:spPr>
          <a:xfrm>
            <a:off x="6003234" y="4484218"/>
            <a:ext cx="2304000" cy="222632"/>
          </a:xfrm>
          <a:prstGeom prst="rect">
            <a:avLst/>
          </a:prstGeom>
          <a:solidFill>
            <a:schemeClr val="bg1">
              <a:lumMod val="65000"/>
            </a:schemeClr>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DEFE8A99-6916-3AF2-00D0-42F269CC41D6}"/>
              </a:ext>
            </a:extLst>
          </p:cNvPr>
          <p:cNvSpPr/>
          <p:nvPr/>
        </p:nvSpPr>
        <p:spPr>
          <a:xfrm>
            <a:off x="4273815" y="3756045"/>
            <a:ext cx="1739327" cy="222632"/>
          </a:xfrm>
          <a:prstGeom prst="rect">
            <a:avLst/>
          </a:prstGeom>
          <a:solidFill>
            <a:schemeClr val="bg1">
              <a:lumMod val="65000"/>
            </a:schemeClr>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4" name="Connecteur droit avec flèche 43">
            <a:extLst>
              <a:ext uri="{FF2B5EF4-FFF2-40B4-BE49-F238E27FC236}">
                <a16:creationId xmlns:a16="http://schemas.microsoft.com/office/drawing/2014/main" id="{FC728692-0133-B082-5C3E-135D2FD1EFFC}"/>
              </a:ext>
            </a:extLst>
          </p:cNvPr>
          <p:cNvCxnSpPr>
            <a:cxnSpLocks/>
            <a:stCxn id="43" idx="3"/>
            <a:endCxn id="42" idx="1"/>
          </p:cNvCxnSpPr>
          <p:nvPr/>
        </p:nvCxnSpPr>
        <p:spPr>
          <a:xfrm flipH="1">
            <a:off x="6003234" y="3867361"/>
            <a:ext cx="9908" cy="728173"/>
          </a:xfrm>
          <a:prstGeom prst="straightConnector1">
            <a:avLst/>
          </a:prstGeom>
          <a:ln w="28575">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B4CAE8A9-C72D-6BC2-CC19-3120288B4E20}"/>
              </a:ext>
            </a:extLst>
          </p:cNvPr>
          <p:cNvCxnSpPr>
            <a:cxnSpLocks/>
            <a:stCxn id="42" idx="3"/>
            <a:endCxn id="58" idx="0"/>
          </p:cNvCxnSpPr>
          <p:nvPr/>
        </p:nvCxnSpPr>
        <p:spPr>
          <a:xfrm>
            <a:off x="8307234" y="4595534"/>
            <a:ext cx="7083" cy="476547"/>
          </a:xfrm>
          <a:prstGeom prst="straightConnector1">
            <a:avLst/>
          </a:prstGeom>
          <a:ln w="28575">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27A59115-C765-0582-FD73-2A0ADA0C999B}"/>
              </a:ext>
            </a:extLst>
          </p:cNvPr>
          <p:cNvCxnSpPr>
            <a:cxnSpLocks/>
          </p:cNvCxnSpPr>
          <p:nvPr/>
        </p:nvCxnSpPr>
        <p:spPr>
          <a:xfrm flipH="1">
            <a:off x="3112181" y="4021442"/>
            <a:ext cx="1728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Connecteur droit 46">
            <a:extLst>
              <a:ext uri="{FF2B5EF4-FFF2-40B4-BE49-F238E27FC236}">
                <a16:creationId xmlns:a16="http://schemas.microsoft.com/office/drawing/2014/main" id="{81C48B8A-4DA0-2652-2C58-9B9C0B6DFBCA}"/>
              </a:ext>
            </a:extLst>
          </p:cNvPr>
          <p:cNvCxnSpPr>
            <a:cxnSpLocks/>
          </p:cNvCxnSpPr>
          <p:nvPr/>
        </p:nvCxnSpPr>
        <p:spPr>
          <a:xfrm flipH="1">
            <a:off x="4849553" y="4755025"/>
            <a:ext cx="230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Losange 47">
            <a:extLst>
              <a:ext uri="{FF2B5EF4-FFF2-40B4-BE49-F238E27FC236}">
                <a16:creationId xmlns:a16="http://schemas.microsoft.com/office/drawing/2014/main" id="{AD084EBF-01BA-D447-484D-9236CE0FAE49}"/>
              </a:ext>
            </a:extLst>
          </p:cNvPr>
          <p:cNvSpPr/>
          <p:nvPr/>
        </p:nvSpPr>
        <p:spPr>
          <a:xfrm>
            <a:off x="4726966" y="2470329"/>
            <a:ext cx="238539" cy="204155"/>
          </a:xfrm>
          <a:prstGeom prst="diamond">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9" name="Connecteur droit 48">
            <a:extLst>
              <a:ext uri="{FF2B5EF4-FFF2-40B4-BE49-F238E27FC236}">
                <a16:creationId xmlns:a16="http://schemas.microsoft.com/office/drawing/2014/main" id="{55F33C0F-A582-2D49-2142-94E1990427D1}"/>
              </a:ext>
            </a:extLst>
          </p:cNvPr>
          <p:cNvCxnSpPr>
            <a:cxnSpLocks/>
          </p:cNvCxnSpPr>
          <p:nvPr/>
        </p:nvCxnSpPr>
        <p:spPr>
          <a:xfrm flipH="1">
            <a:off x="3121553" y="3100551"/>
            <a:ext cx="1728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ZoneTexte 49">
            <a:extLst>
              <a:ext uri="{FF2B5EF4-FFF2-40B4-BE49-F238E27FC236}">
                <a16:creationId xmlns:a16="http://schemas.microsoft.com/office/drawing/2014/main" id="{902D8FFF-3307-08D5-F596-2043A63D3B1B}"/>
              </a:ext>
            </a:extLst>
          </p:cNvPr>
          <p:cNvSpPr txBox="1"/>
          <p:nvPr/>
        </p:nvSpPr>
        <p:spPr>
          <a:xfrm>
            <a:off x="317597" y="5083877"/>
            <a:ext cx="2694439" cy="307777"/>
          </a:xfrm>
          <a:prstGeom prst="rect">
            <a:avLst/>
          </a:prstGeom>
          <a:noFill/>
        </p:spPr>
        <p:txBody>
          <a:bodyPr wrap="square" rtlCol="0">
            <a:spAutoFit/>
          </a:bodyPr>
          <a:lstStyle/>
          <a:p>
            <a:r>
              <a:rPr lang="en-GB" sz="1400" b="1" i="1" noProof="0" dirty="0"/>
              <a:t>[6] End</a:t>
            </a:r>
          </a:p>
        </p:txBody>
      </p:sp>
      <p:sp>
        <p:nvSpPr>
          <p:cNvPr id="51" name="Rectangle 50">
            <a:extLst>
              <a:ext uri="{FF2B5EF4-FFF2-40B4-BE49-F238E27FC236}">
                <a16:creationId xmlns:a16="http://schemas.microsoft.com/office/drawing/2014/main" id="{5F993650-C6DC-702B-088C-E15B2F23A752}"/>
              </a:ext>
            </a:extLst>
          </p:cNvPr>
          <p:cNvSpPr/>
          <p:nvPr/>
        </p:nvSpPr>
        <p:spPr>
          <a:xfrm>
            <a:off x="3131308" y="3756045"/>
            <a:ext cx="1152000" cy="222632"/>
          </a:xfrm>
          <a:prstGeom prst="rect">
            <a:avLst/>
          </a:prstGeom>
          <a:solidFill>
            <a:srgbClr val="FF0000"/>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Employer </a:t>
            </a:r>
            <a:r>
              <a:rPr lang="fr-FR" sz="1200" dirty="0" err="1"/>
              <a:t>delay</a:t>
            </a:r>
            <a:endParaRPr lang="fr-FR" sz="1200" dirty="0"/>
          </a:p>
        </p:txBody>
      </p:sp>
      <p:cxnSp>
        <p:nvCxnSpPr>
          <p:cNvPr id="52" name="Connecteur : en angle 51">
            <a:extLst>
              <a:ext uri="{FF2B5EF4-FFF2-40B4-BE49-F238E27FC236}">
                <a16:creationId xmlns:a16="http://schemas.microsoft.com/office/drawing/2014/main" id="{D17DA361-71FB-81B5-58DA-464B80B4EFAC}"/>
              </a:ext>
            </a:extLst>
          </p:cNvPr>
          <p:cNvCxnSpPr>
            <a:cxnSpLocks/>
            <a:stCxn id="34" idx="3"/>
            <a:endCxn id="42" idx="1"/>
          </p:cNvCxnSpPr>
          <p:nvPr/>
        </p:nvCxnSpPr>
        <p:spPr>
          <a:xfrm>
            <a:off x="4965505" y="2198779"/>
            <a:ext cx="1037729" cy="2396755"/>
          </a:xfrm>
          <a:prstGeom prst="bentConnector3">
            <a:avLst>
              <a:gd name="adj1" fmla="val 101213"/>
            </a:avLst>
          </a:prstGeom>
          <a:ln>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necteur : en angle 52">
            <a:extLst>
              <a:ext uri="{FF2B5EF4-FFF2-40B4-BE49-F238E27FC236}">
                <a16:creationId xmlns:a16="http://schemas.microsoft.com/office/drawing/2014/main" id="{4D8514ED-D39E-20C5-EB4E-0F371E38F81A}"/>
              </a:ext>
            </a:extLst>
          </p:cNvPr>
          <p:cNvCxnSpPr>
            <a:cxnSpLocks/>
            <a:stCxn id="48" idx="3"/>
            <a:endCxn id="42" idx="1"/>
          </p:cNvCxnSpPr>
          <p:nvPr/>
        </p:nvCxnSpPr>
        <p:spPr>
          <a:xfrm>
            <a:off x="4965505" y="2572407"/>
            <a:ext cx="1037729" cy="2023127"/>
          </a:xfrm>
          <a:prstGeom prst="bentConnector3">
            <a:avLst>
              <a:gd name="adj1" fmla="val 101212"/>
            </a:avLst>
          </a:prstGeom>
          <a:ln>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Connecteur : en angle 53">
            <a:extLst>
              <a:ext uri="{FF2B5EF4-FFF2-40B4-BE49-F238E27FC236}">
                <a16:creationId xmlns:a16="http://schemas.microsoft.com/office/drawing/2014/main" id="{4B8B9314-2E86-1C55-9B86-07E9416C65DF}"/>
              </a:ext>
            </a:extLst>
          </p:cNvPr>
          <p:cNvCxnSpPr>
            <a:cxnSpLocks/>
            <a:stCxn id="33" idx="3"/>
            <a:endCxn id="42" idx="1"/>
          </p:cNvCxnSpPr>
          <p:nvPr/>
        </p:nvCxnSpPr>
        <p:spPr>
          <a:xfrm>
            <a:off x="4852253" y="2946034"/>
            <a:ext cx="1150981" cy="1649500"/>
          </a:xfrm>
          <a:prstGeom prst="bentConnector3">
            <a:avLst>
              <a:gd name="adj1" fmla="val 100330"/>
            </a:avLst>
          </a:prstGeom>
          <a:ln>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7988C62B-1AFC-8491-548B-F4A46F7BA38E}"/>
              </a:ext>
            </a:extLst>
          </p:cNvPr>
          <p:cNvSpPr/>
          <p:nvPr/>
        </p:nvSpPr>
        <p:spPr>
          <a:xfrm>
            <a:off x="2536635" y="5444657"/>
            <a:ext cx="575547" cy="222632"/>
          </a:xfrm>
          <a:prstGeom prst="rect">
            <a:avLst/>
          </a:prstGeom>
          <a:noFill/>
          <a:ln w="28575">
            <a:solidFill>
              <a:schemeClr val="bg1">
                <a:lumMod val="6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W0</a:t>
            </a:r>
          </a:p>
        </p:txBody>
      </p:sp>
      <p:cxnSp>
        <p:nvCxnSpPr>
          <p:cNvPr id="56" name="Connecteur droit 55">
            <a:extLst>
              <a:ext uri="{FF2B5EF4-FFF2-40B4-BE49-F238E27FC236}">
                <a16:creationId xmlns:a16="http://schemas.microsoft.com/office/drawing/2014/main" id="{D765C8E5-EA60-A11B-A0B1-3F2FE223BE54}"/>
              </a:ext>
            </a:extLst>
          </p:cNvPr>
          <p:cNvCxnSpPr>
            <a:cxnSpLocks/>
          </p:cNvCxnSpPr>
          <p:nvPr/>
        </p:nvCxnSpPr>
        <p:spPr>
          <a:xfrm flipV="1">
            <a:off x="3112182" y="1617746"/>
            <a:ext cx="0" cy="3967698"/>
          </a:xfrm>
          <a:prstGeom prst="line">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57" name="Losange 56">
            <a:extLst>
              <a:ext uri="{FF2B5EF4-FFF2-40B4-BE49-F238E27FC236}">
                <a16:creationId xmlns:a16="http://schemas.microsoft.com/office/drawing/2014/main" id="{2D920DB9-93E5-74FB-9781-5B80333C372B}"/>
              </a:ext>
            </a:extLst>
          </p:cNvPr>
          <p:cNvSpPr/>
          <p:nvPr/>
        </p:nvSpPr>
        <p:spPr>
          <a:xfrm>
            <a:off x="7042114" y="5072081"/>
            <a:ext cx="238539" cy="204155"/>
          </a:xfrm>
          <a:prstGeom prst="diamon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Losange 57">
            <a:extLst>
              <a:ext uri="{FF2B5EF4-FFF2-40B4-BE49-F238E27FC236}">
                <a16:creationId xmlns:a16="http://schemas.microsoft.com/office/drawing/2014/main" id="{6E5F3AD2-ED61-1947-524A-C6B23B74D34B}"/>
              </a:ext>
            </a:extLst>
          </p:cNvPr>
          <p:cNvSpPr/>
          <p:nvPr/>
        </p:nvSpPr>
        <p:spPr>
          <a:xfrm>
            <a:off x="8195047" y="5072081"/>
            <a:ext cx="238539" cy="204155"/>
          </a:xfrm>
          <a:prstGeom prst="diamond">
            <a:avLst/>
          </a:prstGeom>
          <a:solidFill>
            <a:schemeClr val="bg1">
              <a:lumMod val="65000"/>
            </a:schemeClr>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Flèche : gauche 58">
            <a:extLst>
              <a:ext uri="{FF2B5EF4-FFF2-40B4-BE49-F238E27FC236}">
                <a16:creationId xmlns:a16="http://schemas.microsoft.com/office/drawing/2014/main" id="{EF763AE4-6CF5-850B-4EAE-4253F1815E2E}"/>
              </a:ext>
            </a:extLst>
          </p:cNvPr>
          <p:cNvSpPr/>
          <p:nvPr/>
        </p:nvSpPr>
        <p:spPr>
          <a:xfrm rot="10800000">
            <a:off x="7153553" y="4827907"/>
            <a:ext cx="1128558" cy="214685"/>
          </a:xfrm>
          <a:prstGeom prst="leftArrow">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Rectangle 59">
            <a:extLst>
              <a:ext uri="{FF2B5EF4-FFF2-40B4-BE49-F238E27FC236}">
                <a16:creationId xmlns:a16="http://schemas.microsoft.com/office/drawing/2014/main" id="{4FA3537A-5C54-F53D-7028-D767F251AA89}"/>
              </a:ext>
            </a:extLst>
          </p:cNvPr>
          <p:cNvSpPr/>
          <p:nvPr/>
        </p:nvSpPr>
        <p:spPr>
          <a:xfrm>
            <a:off x="3131308" y="1703099"/>
            <a:ext cx="1133812" cy="222632"/>
          </a:xfrm>
          <a:prstGeom prst="rect">
            <a:avLst/>
          </a:prstGeom>
          <a:noFill/>
          <a:ln w="12700">
            <a:solidFill>
              <a:srgbClr val="ECEC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50000"/>
                    <a:lumOff val="50000"/>
                  </a:schemeClr>
                </a:solidFill>
              </a:rPr>
              <a:t>Past</a:t>
            </a:r>
          </a:p>
        </p:txBody>
      </p:sp>
      <p:sp>
        <p:nvSpPr>
          <p:cNvPr id="61" name="Rectangle 60">
            <a:extLst>
              <a:ext uri="{FF2B5EF4-FFF2-40B4-BE49-F238E27FC236}">
                <a16:creationId xmlns:a16="http://schemas.microsoft.com/office/drawing/2014/main" id="{0D4C3FCA-C103-B4C2-AF08-D305B3AE5C48}"/>
              </a:ext>
            </a:extLst>
          </p:cNvPr>
          <p:cNvSpPr/>
          <p:nvPr/>
        </p:nvSpPr>
        <p:spPr>
          <a:xfrm>
            <a:off x="4265119" y="1703099"/>
            <a:ext cx="4646337" cy="222632"/>
          </a:xfrm>
          <a:prstGeom prst="rect">
            <a:avLst/>
          </a:prstGeom>
          <a:noFill/>
          <a:ln w="12700">
            <a:solidFill>
              <a:srgbClr val="ECEC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50000"/>
                    <a:lumOff val="50000"/>
                  </a:schemeClr>
                </a:solidFill>
              </a:rPr>
              <a:t>Futur</a:t>
            </a:r>
          </a:p>
        </p:txBody>
      </p:sp>
    </p:spTree>
    <p:extLst>
      <p:ext uri="{BB962C8B-B14F-4D97-AF65-F5344CB8AC3E}">
        <p14:creationId xmlns:p14="http://schemas.microsoft.com/office/powerpoint/2010/main" val="2862338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1B78A-EA08-19DE-0E0F-CE10B43BFA1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A2E3061-F791-B5AA-C970-8D347E90E0B6}"/>
              </a:ext>
            </a:extLst>
          </p:cNvPr>
          <p:cNvSpPr>
            <a:spLocks noGrp="1"/>
          </p:cNvSpPr>
          <p:nvPr>
            <p:ph type="title"/>
          </p:nvPr>
        </p:nvSpPr>
        <p:spPr/>
        <p:txBody>
          <a:bodyPr>
            <a:normAutofit/>
          </a:bodyPr>
          <a:lstStyle/>
          <a:p>
            <a:r>
              <a:rPr lang="en-US" dirty="0">
                <a:latin typeface="Montserrat ExtraBold" pitchFamily="2" charset="0"/>
              </a:rPr>
              <a:t>How to plan an acceleration</a:t>
            </a:r>
            <a:endParaRPr lang="pt-BR" dirty="0">
              <a:latin typeface="Montserrat ExtraBold" pitchFamily="2" charset="0"/>
            </a:endParaRPr>
          </a:p>
        </p:txBody>
      </p:sp>
      <p:sp>
        <p:nvSpPr>
          <p:cNvPr id="4" name="Espaço Reservado para Conteúdo 3">
            <a:extLst>
              <a:ext uri="{FF2B5EF4-FFF2-40B4-BE49-F238E27FC236}">
                <a16:creationId xmlns:a16="http://schemas.microsoft.com/office/drawing/2014/main" id="{434E3C32-66F0-0C81-FD8A-83004B2D4BFF}"/>
              </a:ext>
            </a:extLst>
          </p:cNvPr>
          <p:cNvSpPr>
            <a:spLocks noGrp="1"/>
          </p:cNvSpPr>
          <p:nvPr>
            <p:ph sz="half" idx="2"/>
          </p:nvPr>
        </p:nvSpPr>
        <p:spPr>
          <a:xfrm>
            <a:off x="9079821" y="1825625"/>
            <a:ext cx="2663440" cy="3866048"/>
          </a:xfrm>
        </p:spPr>
        <p:txBody>
          <a:bodyPr>
            <a:noAutofit/>
          </a:bodyPr>
          <a:lstStyle/>
          <a:p>
            <a:pPr marL="0" indent="0">
              <a:buNone/>
            </a:pPr>
            <a:r>
              <a:rPr lang="en-US" sz="1400" b="1" dirty="0">
                <a:latin typeface="Arial" panose="020B0604020202020204" pitchFamily="34" charset="0"/>
                <a:cs typeface="Arial" panose="020B0604020202020204" pitchFamily="34" charset="0"/>
              </a:rPr>
              <a:t>Carry out the acceleration plan: </a:t>
            </a:r>
          </a:p>
          <a:p>
            <a:r>
              <a:rPr lang="en-US" sz="1400" b="1" u="sng" dirty="0">
                <a:latin typeface="Arial" panose="020B0604020202020204" pitchFamily="34" charset="0"/>
                <a:cs typeface="Arial" panose="020B0604020202020204" pitchFamily="34" charset="0"/>
              </a:rPr>
              <a:t>Overlapping different phases </a:t>
            </a:r>
            <a:r>
              <a:rPr lang="en-US" sz="1400" dirty="0">
                <a:latin typeface="Arial" panose="020B0604020202020204" pitchFamily="34" charset="0"/>
                <a:cs typeface="Arial" panose="020B0604020202020204" pitchFamily="34" charset="0"/>
              </a:rPr>
              <a:t>of the project instead of completing one phase before starting the next. </a:t>
            </a:r>
          </a:p>
        </p:txBody>
      </p:sp>
      <p:sp>
        <p:nvSpPr>
          <p:cNvPr id="5" name="Retângulo 4">
            <a:extLst>
              <a:ext uri="{FF2B5EF4-FFF2-40B4-BE49-F238E27FC236}">
                <a16:creationId xmlns:a16="http://schemas.microsoft.com/office/drawing/2014/main" id="{8FDD9C06-3395-8340-8E05-CCF4981E09E8}"/>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a:extLst>
              <a:ext uri="{FF2B5EF4-FFF2-40B4-BE49-F238E27FC236}">
                <a16:creationId xmlns:a16="http://schemas.microsoft.com/office/drawing/2014/main" id="{1B5B62C1-0F52-2400-ABEB-636862587C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888869"/>
            <a:ext cx="4476933" cy="600001"/>
          </a:xfrm>
          <a:prstGeom prst="rect">
            <a:avLst/>
          </a:prstGeom>
        </p:spPr>
      </p:pic>
      <p:pic>
        <p:nvPicPr>
          <p:cNvPr id="7" name="Imagem 6">
            <a:extLst>
              <a:ext uri="{FF2B5EF4-FFF2-40B4-BE49-F238E27FC236}">
                <a16:creationId xmlns:a16="http://schemas.microsoft.com/office/drawing/2014/main" id="{55653C37-119C-129A-832E-03CA1AC8A9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pic>
        <p:nvPicPr>
          <p:cNvPr id="31" name="Image 30">
            <a:extLst>
              <a:ext uri="{FF2B5EF4-FFF2-40B4-BE49-F238E27FC236}">
                <a16:creationId xmlns:a16="http://schemas.microsoft.com/office/drawing/2014/main" id="{27CBDCD1-B67C-0891-2CDD-F0D390F2476F}"/>
              </a:ext>
            </a:extLst>
          </p:cNvPr>
          <p:cNvPicPr>
            <a:picLocks noChangeAspect="1"/>
          </p:cNvPicPr>
          <p:nvPr/>
        </p:nvPicPr>
        <p:blipFill>
          <a:blip r:embed="rId4"/>
          <a:srcRect t="13391" r="28402"/>
          <a:stretch>
            <a:fillRect/>
          </a:stretch>
        </p:blipFill>
        <p:spPr>
          <a:xfrm>
            <a:off x="3109842" y="1699810"/>
            <a:ext cx="5811522" cy="3967698"/>
          </a:xfrm>
          <a:prstGeom prst="rect">
            <a:avLst/>
          </a:prstGeom>
        </p:spPr>
      </p:pic>
      <p:sp>
        <p:nvSpPr>
          <p:cNvPr id="32" name="Espace réservé du texte 4">
            <a:extLst>
              <a:ext uri="{FF2B5EF4-FFF2-40B4-BE49-F238E27FC236}">
                <a16:creationId xmlns:a16="http://schemas.microsoft.com/office/drawing/2014/main" id="{FC0F8619-11ED-BFBC-D96B-1AE68C65C661}"/>
              </a:ext>
            </a:extLst>
          </p:cNvPr>
          <p:cNvSpPr txBox="1">
            <a:spLocks/>
          </p:cNvSpPr>
          <p:nvPr/>
        </p:nvSpPr>
        <p:spPr>
          <a:xfrm>
            <a:off x="9925543" y="533483"/>
            <a:ext cx="1428257" cy="1157205"/>
          </a:xfrm>
          <a:prstGeom prst="rect">
            <a:avLst/>
          </a:prstGeom>
          <a:solidFill>
            <a:schemeClr val="bg1">
              <a:lumMod val="95000"/>
            </a:schemeClr>
          </a:solidFill>
        </p:spPr>
        <p:txBody>
          <a:bodyPr vert="horz" lIns="91440" tIns="45720" rIns="91440" bIns="45720" rtlCol="0" anchor="ctr"/>
          <a:lstStyle>
            <a:defPPr>
              <a:defRPr lang="pt-B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600" b="1" dirty="0">
                <a:solidFill>
                  <a:srgbClr val="C00000"/>
                </a:solidFill>
                <a:latin typeface="Arial" panose="020B0604020202020204" pitchFamily="34" charset="0"/>
                <a:cs typeface="Arial" panose="020B0604020202020204" pitchFamily="34" charset="0"/>
              </a:rPr>
              <a:t>At the end of </a:t>
            </a:r>
            <a:r>
              <a:rPr lang="en-GB" sz="1600" b="1" u="sng" dirty="0">
                <a:solidFill>
                  <a:srgbClr val="C00000"/>
                </a:solidFill>
                <a:latin typeface="Arial" panose="020B0604020202020204" pitchFamily="34" charset="0"/>
                <a:cs typeface="Arial" panose="020B0604020202020204" pitchFamily="34" charset="0"/>
              </a:rPr>
              <a:t>Week 2</a:t>
            </a:r>
          </a:p>
        </p:txBody>
      </p:sp>
      <p:sp>
        <p:nvSpPr>
          <p:cNvPr id="35" name="ZoneTexte 34">
            <a:extLst>
              <a:ext uri="{FF2B5EF4-FFF2-40B4-BE49-F238E27FC236}">
                <a16:creationId xmlns:a16="http://schemas.microsoft.com/office/drawing/2014/main" id="{4B8C6B4D-4562-BD3C-AE16-C37E5485CAC6}"/>
              </a:ext>
            </a:extLst>
          </p:cNvPr>
          <p:cNvSpPr txBox="1"/>
          <p:nvPr/>
        </p:nvSpPr>
        <p:spPr>
          <a:xfrm>
            <a:off x="317598" y="2421708"/>
            <a:ext cx="2556285" cy="307777"/>
          </a:xfrm>
          <a:prstGeom prst="rect">
            <a:avLst/>
          </a:prstGeom>
          <a:noFill/>
        </p:spPr>
        <p:txBody>
          <a:bodyPr wrap="square" rtlCol="0">
            <a:spAutoFit/>
          </a:bodyPr>
          <a:lstStyle/>
          <a:p>
            <a:r>
              <a:rPr lang="fr-FR" sz="1400" i="1" dirty="0"/>
              <a:t>[2] </a:t>
            </a:r>
            <a:r>
              <a:rPr lang="fr-FR" sz="1400" i="1" dirty="0" err="1"/>
              <a:t>Vendor</a:t>
            </a:r>
            <a:r>
              <a:rPr lang="fr-FR" sz="1400" i="1" dirty="0"/>
              <a:t> on Site</a:t>
            </a:r>
          </a:p>
        </p:txBody>
      </p:sp>
      <p:sp>
        <p:nvSpPr>
          <p:cNvPr id="36" name="ZoneTexte 35">
            <a:extLst>
              <a:ext uri="{FF2B5EF4-FFF2-40B4-BE49-F238E27FC236}">
                <a16:creationId xmlns:a16="http://schemas.microsoft.com/office/drawing/2014/main" id="{8E09783A-DFE4-C852-5037-DBC6D6D99AA3}"/>
              </a:ext>
            </a:extLst>
          </p:cNvPr>
          <p:cNvSpPr txBox="1"/>
          <p:nvPr/>
        </p:nvSpPr>
        <p:spPr>
          <a:xfrm>
            <a:off x="317597" y="2048080"/>
            <a:ext cx="2894729" cy="307777"/>
          </a:xfrm>
          <a:prstGeom prst="rect">
            <a:avLst/>
          </a:prstGeom>
          <a:noFill/>
        </p:spPr>
        <p:txBody>
          <a:bodyPr wrap="square" rtlCol="0">
            <a:spAutoFit/>
          </a:bodyPr>
          <a:lstStyle/>
          <a:p>
            <a:r>
              <a:rPr lang="fr-FR" sz="1400" i="1" dirty="0"/>
              <a:t>[1] Contractor mobilisation on Site</a:t>
            </a:r>
          </a:p>
        </p:txBody>
      </p:sp>
      <p:sp>
        <p:nvSpPr>
          <p:cNvPr id="37" name="ZoneTexte 36">
            <a:extLst>
              <a:ext uri="{FF2B5EF4-FFF2-40B4-BE49-F238E27FC236}">
                <a16:creationId xmlns:a16="http://schemas.microsoft.com/office/drawing/2014/main" id="{DAC3565E-2CD5-49AA-2796-CF8951343B4A}"/>
              </a:ext>
            </a:extLst>
          </p:cNvPr>
          <p:cNvSpPr txBox="1"/>
          <p:nvPr/>
        </p:nvSpPr>
        <p:spPr>
          <a:xfrm>
            <a:off x="317598" y="3615643"/>
            <a:ext cx="2694440" cy="738664"/>
          </a:xfrm>
          <a:prstGeom prst="rect">
            <a:avLst/>
          </a:prstGeom>
          <a:noFill/>
        </p:spPr>
        <p:txBody>
          <a:bodyPr wrap="square" rtlCol="0">
            <a:spAutoFit/>
          </a:bodyPr>
          <a:lstStyle/>
          <a:p>
            <a:r>
              <a:rPr lang="en-US" sz="1400" b="1" i="1" dirty="0"/>
              <a:t>[4] Vendor in-house manufacturing of equipment parts</a:t>
            </a:r>
            <a:endParaRPr lang="fr-FR" sz="1400" b="1" i="1" dirty="0"/>
          </a:p>
        </p:txBody>
      </p:sp>
      <p:sp>
        <p:nvSpPr>
          <p:cNvPr id="38" name="ZoneTexte 37">
            <a:extLst>
              <a:ext uri="{FF2B5EF4-FFF2-40B4-BE49-F238E27FC236}">
                <a16:creationId xmlns:a16="http://schemas.microsoft.com/office/drawing/2014/main" id="{A56A6A11-7986-AB6A-69A0-71BCF1139C83}"/>
              </a:ext>
            </a:extLst>
          </p:cNvPr>
          <p:cNvSpPr txBox="1"/>
          <p:nvPr/>
        </p:nvSpPr>
        <p:spPr>
          <a:xfrm>
            <a:off x="317597" y="4441645"/>
            <a:ext cx="2767122" cy="307777"/>
          </a:xfrm>
          <a:prstGeom prst="rect">
            <a:avLst/>
          </a:prstGeom>
          <a:noFill/>
        </p:spPr>
        <p:txBody>
          <a:bodyPr wrap="square" rtlCol="0">
            <a:spAutoFit/>
          </a:bodyPr>
          <a:lstStyle/>
          <a:p>
            <a:r>
              <a:rPr lang="en-GB" sz="1400" b="1" i="1" noProof="0" dirty="0"/>
              <a:t>[5] Equipment erection on Site</a:t>
            </a:r>
          </a:p>
        </p:txBody>
      </p:sp>
      <p:sp>
        <p:nvSpPr>
          <p:cNvPr id="39" name="Rectangle 38">
            <a:extLst>
              <a:ext uri="{FF2B5EF4-FFF2-40B4-BE49-F238E27FC236}">
                <a16:creationId xmlns:a16="http://schemas.microsoft.com/office/drawing/2014/main" id="{0C86C51B-9EF7-C5B3-CE46-4751657CF10D}"/>
              </a:ext>
            </a:extLst>
          </p:cNvPr>
          <p:cNvSpPr/>
          <p:nvPr/>
        </p:nvSpPr>
        <p:spPr>
          <a:xfrm>
            <a:off x="3689573" y="5444658"/>
            <a:ext cx="575547" cy="222632"/>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75000"/>
                  <a:lumOff val="25000"/>
                </a:schemeClr>
              </a:solidFill>
            </a:endParaRPr>
          </a:p>
        </p:txBody>
      </p:sp>
      <p:cxnSp>
        <p:nvCxnSpPr>
          <p:cNvPr id="40" name="Connecteur droit 39">
            <a:extLst>
              <a:ext uri="{FF2B5EF4-FFF2-40B4-BE49-F238E27FC236}">
                <a16:creationId xmlns:a16="http://schemas.microsoft.com/office/drawing/2014/main" id="{8B13888F-7190-4D24-30BD-896484462D87}"/>
              </a:ext>
            </a:extLst>
          </p:cNvPr>
          <p:cNvCxnSpPr>
            <a:cxnSpLocks/>
          </p:cNvCxnSpPr>
          <p:nvPr/>
        </p:nvCxnSpPr>
        <p:spPr>
          <a:xfrm flipV="1">
            <a:off x="4265120" y="1498480"/>
            <a:ext cx="0" cy="39676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E6E8B86E-5B71-01F4-976B-A871DD2703FC}"/>
              </a:ext>
            </a:extLst>
          </p:cNvPr>
          <p:cNvSpPr txBox="1"/>
          <p:nvPr/>
        </p:nvSpPr>
        <p:spPr>
          <a:xfrm>
            <a:off x="317598" y="2795336"/>
            <a:ext cx="1988138" cy="307777"/>
          </a:xfrm>
          <a:prstGeom prst="rect">
            <a:avLst/>
          </a:prstGeom>
          <a:noFill/>
        </p:spPr>
        <p:txBody>
          <a:bodyPr wrap="square" rtlCol="0">
            <a:spAutoFit/>
          </a:bodyPr>
          <a:lstStyle/>
          <a:p>
            <a:r>
              <a:rPr lang="fr-FR" sz="1400" i="1" dirty="0"/>
              <a:t>[3] Civil </a:t>
            </a:r>
            <a:r>
              <a:rPr lang="fr-FR" sz="1400" i="1" dirty="0" err="1"/>
              <a:t>works</a:t>
            </a:r>
            <a:endParaRPr lang="fr-FR" sz="1400" i="1" dirty="0"/>
          </a:p>
        </p:txBody>
      </p:sp>
      <p:sp>
        <p:nvSpPr>
          <p:cNvPr id="42" name="Rectangle 41">
            <a:extLst>
              <a:ext uri="{FF2B5EF4-FFF2-40B4-BE49-F238E27FC236}">
                <a16:creationId xmlns:a16="http://schemas.microsoft.com/office/drawing/2014/main" id="{D519877E-C18B-0407-52C4-F860F41B1DD4}"/>
              </a:ext>
            </a:extLst>
          </p:cNvPr>
          <p:cNvSpPr/>
          <p:nvPr/>
        </p:nvSpPr>
        <p:spPr>
          <a:xfrm>
            <a:off x="5432710" y="4489144"/>
            <a:ext cx="1159549" cy="222632"/>
          </a:xfrm>
          <a:prstGeom prst="rect">
            <a:avLst/>
          </a:prstGeom>
          <a:solidFill>
            <a:schemeClr val="bg1">
              <a:lumMod val="65000"/>
            </a:schemeClr>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0B64A1C0-82BC-DF16-0100-63F5E97FDC63}"/>
              </a:ext>
            </a:extLst>
          </p:cNvPr>
          <p:cNvSpPr/>
          <p:nvPr/>
        </p:nvSpPr>
        <p:spPr>
          <a:xfrm>
            <a:off x="4273815" y="3756045"/>
            <a:ext cx="1153965" cy="222632"/>
          </a:xfrm>
          <a:prstGeom prst="rect">
            <a:avLst/>
          </a:prstGeom>
          <a:solidFill>
            <a:schemeClr val="bg1">
              <a:lumMod val="65000"/>
            </a:schemeClr>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4" name="Connecteur droit avec flèche 43">
            <a:extLst>
              <a:ext uri="{FF2B5EF4-FFF2-40B4-BE49-F238E27FC236}">
                <a16:creationId xmlns:a16="http://schemas.microsoft.com/office/drawing/2014/main" id="{9D341599-07C9-3193-40DF-DADE02E80519}"/>
              </a:ext>
            </a:extLst>
          </p:cNvPr>
          <p:cNvCxnSpPr>
            <a:cxnSpLocks/>
            <a:stCxn id="3" idx="1"/>
            <a:endCxn id="42" idx="1"/>
          </p:cNvCxnSpPr>
          <p:nvPr/>
        </p:nvCxnSpPr>
        <p:spPr>
          <a:xfrm flipH="1">
            <a:off x="5432710" y="3869965"/>
            <a:ext cx="3534" cy="730495"/>
          </a:xfrm>
          <a:prstGeom prst="straightConnector1">
            <a:avLst/>
          </a:prstGeom>
          <a:ln w="28575">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14183040-271E-58BC-3940-1E6CACA0D56B}"/>
              </a:ext>
            </a:extLst>
          </p:cNvPr>
          <p:cNvCxnSpPr>
            <a:cxnSpLocks/>
            <a:stCxn id="9" idx="3"/>
            <a:endCxn id="16" idx="0"/>
          </p:cNvCxnSpPr>
          <p:nvPr/>
        </p:nvCxnSpPr>
        <p:spPr>
          <a:xfrm flipH="1">
            <a:off x="7739073" y="4600460"/>
            <a:ext cx="5186" cy="471621"/>
          </a:xfrm>
          <a:prstGeom prst="straightConnector1">
            <a:avLst/>
          </a:prstGeom>
          <a:ln w="28575">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F893D089-4466-8AD0-7FE7-94D004ED8F7C}"/>
              </a:ext>
            </a:extLst>
          </p:cNvPr>
          <p:cNvCxnSpPr>
            <a:cxnSpLocks/>
          </p:cNvCxnSpPr>
          <p:nvPr/>
        </p:nvCxnSpPr>
        <p:spPr>
          <a:xfrm flipH="1">
            <a:off x="3112181" y="4021442"/>
            <a:ext cx="1728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Connecteur droit 46">
            <a:extLst>
              <a:ext uri="{FF2B5EF4-FFF2-40B4-BE49-F238E27FC236}">
                <a16:creationId xmlns:a16="http://schemas.microsoft.com/office/drawing/2014/main" id="{34A06CD9-6D29-DEF1-6834-06C5EEAEAAAA}"/>
              </a:ext>
            </a:extLst>
          </p:cNvPr>
          <p:cNvCxnSpPr>
            <a:cxnSpLocks/>
          </p:cNvCxnSpPr>
          <p:nvPr/>
        </p:nvCxnSpPr>
        <p:spPr>
          <a:xfrm flipH="1">
            <a:off x="4849553" y="4755025"/>
            <a:ext cx="230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ZoneTexte 49">
            <a:extLst>
              <a:ext uri="{FF2B5EF4-FFF2-40B4-BE49-F238E27FC236}">
                <a16:creationId xmlns:a16="http://schemas.microsoft.com/office/drawing/2014/main" id="{3E9FE7BE-89A9-6776-7105-7B88FCE8FBC6}"/>
              </a:ext>
            </a:extLst>
          </p:cNvPr>
          <p:cNvSpPr txBox="1"/>
          <p:nvPr/>
        </p:nvSpPr>
        <p:spPr>
          <a:xfrm>
            <a:off x="317597" y="5083877"/>
            <a:ext cx="2694439" cy="307777"/>
          </a:xfrm>
          <a:prstGeom prst="rect">
            <a:avLst/>
          </a:prstGeom>
          <a:noFill/>
        </p:spPr>
        <p:txBody>
          <a:bodyPr wrap="square" rtlCol="0">
            <a:spAutoFit/>
          </a:bodyPr>
          <a:lstStyle/>
          <a:p>
            <a:r>
              <a:rPr lang="en-GB" sz="1400" b="1" i="1" noProof="0" dirty="0"/>
              <a:t>[6] End</a:t>
            </a:r>
          </a:p>
        </p:txBody>
      </p:sp>
      <p:sp>
        <p:nvSpPr>
          <p:cNvPr id="51" name="Rectangle 50">
            <a:extLst>
              <a:ext uri="{FF2B5EF4-FFF2-40B4-BE49-F238E27FC236}">
                <a16:creationId xmlns:a16="http://schemas.microsoft.com/office/drawing/2014/main" id="{B9573CA4-A63C-B51C-1548-FCD802FA1E20}"/>
              </a:ext>
            </a:extLst>
          </p:cNvPr>
          <p:cNvSpPr/>
          <p:nvPr/>
        </p:nvSpPr>
        <p:spPr>
          <a:xfrm>
            <a:off x="3131308" y="3756045"/>
            <a:ext cx="1152000" cy="222632"/>
          </a:xfrm>
          <a:prstGeom prst="rect">
            <a:avLst/>
          </a:prstGeom>
          <a:solidFill>
            <a:srgbClr val="FF0000"/>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Employer </a:t>
            </a:r>
            <a:r>
              <a:rPr lang="fr-FR" sz="1200" dirty="0" err="1"/>
              <a:t>delay</a:t>
            </a:r>
            <a:endParaRPr lang="fr-FR" sz="1200" dirty="0"/>
          </a:p>
        </p:txBody>
      </p:sp>
      <p:sp>
        <p:nvSpPr>
          <p:cNvPr id="55" name="Rectangle 54">
            <a:extLst>
              <a:ext uri="{FF2B5EF4-FFF2-40B4-BE49-F238E27FC236}">
                <a16:creationId xmlns:a16="http://schemas.microsoft.com/office/drawing/2014/main" id="{B968DB99-8C42-E4E8-0A63-49272C7E6E21}"/>
              </a:ext>
            </a:extLst>
          </p:cNvPr>
          <p:cNvSpPr/>
          <p:nvPr/>
        </p:nvSpPr>
        <p:spPr>
          <a:xfrm>
            <a:off x="2536635" y="5444657"/>
            <a:ext cx="575547" cy="222632"/>
          </a:xfrm>
          <a:prstGeom prst="rect">
            <a:avLst/>
          </a:prstGeom>
          <a:noFill/>
          <a:ln w="28575">
            <a:solidFill>
              <a:schemeClr val="bg1">
                <a:lumMod val="6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W0</a:t>
            </a:r>
          </a:p>
        </p:txBody>
      </p:sp>
      <p:cxnSp>
        <p:nvCxnSpPr>
          <p:cNvPr id="56" name="Connecteur droit 55">
            <a:extLst>
              <a:ext uri="{FF2B5EF4-FFF2-40B4-BE49-F238E27FC236}">
                <a16:creationId xmlns:a16="http://schemas.microsoft.com/office/drawing/2014/main" id="{77F314C8-7449-0B15-4C03-1CB13F75350E}"/>
              </a:ext>
            </a:extLst>
          </p:cNvPr>
          <p:cNvCxnSpPr>
            <a:cxnSpLocks/>
          </p:cNvCxnSpPr>
          <p:nvPr/>
        </p:nvCxnSpPr>
        <p:spPr>
          <a:xfrm flipV="1">
            <a:off x="3112182" y="1617746"/>
            <a:ext cx="0" cy="3967698"/>
          </a:xfrm>
          <a:prstGeom prst="line">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57" name="Losange 56">
            <a:extLst>
              <a:ext uri="{FF2B5EF4-FFF2-40B4-BE49-F238E27FC236}">
                <a16:creationId xmlns:a16="http://schemas.microsoft.com/office/drawing/2014/main" id="{EEBAEEC0-7D8C-C1D9-52E8-DEAA531D464F}"/>
              </a:ext>
            </a:extLst>
          </p:cNvPr>
          <p:cNvSpPr/>
          <p:nvPr/>
        </p:nvSpPr>
        <p:spPr>
          <a:xfrm>
            <a:off x="7042114" y="5072081"/>
            <a:ext cx="238539" cy="204155"/>
          </a:xfrm>
          <a:prstGeom prst="diamon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Losange 57">
            <a:extLst>
              <a:ext uri="{FF2B5EF4-FFF2-40B4-BE49-F238E27FC236}">
                <a16:creationId xmlns:a16="http://schemas.microsoft.com/office/drawing/2014/main" id="{69D30A6B-A2D0-D498-537D-407F8ACE9041}"/>
              </a:ext>
            </a:extLst>
          </p:cNvPr>
          <p:cNvSpPr/>
          <p:nvPr/>
        </p:nvSpPr>
        <p:spPr>
          <a:xfrm>
            <a:off x="8195047" y="5072081"/>
            <a:ext cx="238539" cy="204155"/>
          </a:xfrm>
          <a:prstGeom prst="diamon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Flèche : gauche 58">
            <a:extLst>
              <a:ext uri="{FF2B5EF4-FFF2-40B4-BE49-F238E27FC236}">
                <a16:creationId xmlns:a16="http://schemas.microsoft.com/office/drawing/2014/main" id="{FD8D15B4-A56F-6569-5209-ACD00B1EC0C0}"/>
              </a:ext>
            </a:extLst>
          </p:cNvPr>
          <p:cNvSpPr/>
          <p:nvPr/>
        </p:nvSpPr>
        <p:spPr>
          <a:xfrm rot="10800000">
            <a:off x="7153553" y="4827907"/>
            <a:ext cx="1128558" cy="214685"/>
          </a:xfrm>
          <a:prstGeom prst="leftArrow">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Rectangle 59">
            <a:extLst>
              <a:ext uri="{FF2B5EF4-FFF2-40B4-BE49-F238E27FC236}">
                <a16:creationId xmlns:a16="http://schemas.microsoft.com/office/drawing/2014/main" id="{3D2AE337-60D1-204C-7E4A-022B80C91C70}"/>
              </a:ext>
            </a:extLst>
          </p:cNvPr>
          <p:cNvSpPr/>
          <p:nvPr/>
        </p:nvSpPr>
        <p:spPr>
          <a:xfrm>
            <a:off x="3131308" y="1703099"/>
            <a:ext cx="1133812" cy="222632"/>
          </a:xfrm>
          <a:prstGeom prst="rect">
            <a:avLst/>
          </a:prstGeom>
          <a:noFill/>
          <a:ln w="12700">
            <a:solidFill>
              <a:srgbClr val="ECEC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50000"/>
                    <a:lumOff val="50000"/>
                  </a:schemeClr>
                </a:solidFill>
              </a:rPr>
              <a:t>Past</a:t>
            </a:r>
          </a:p>
        </p:txBody>
      </p:sp>
      <p:sp>
        <p:nvSpPr>
          <p:cNvPr id="61" name="Rectangle 60">
            <a:extLst>
              <a:ext uri="{FF2B5EF4-FFF2-40B4-BE49-F238E27FC236}">
                <a16:creationId xmlns:a16="http://schemas.microsoft.com/office/drawing/2014/main" id="{4213DDED-33F0-DA75-C176-F61D22773D5E}"/>
              </a:ext>
            </a:extLst>
          </p:cNvPr>
          <p:cNvSpPr/>
          <p:nvPr/>
        </p:nvSpPr>
        <p:spPr>
          <a:xfrm>
            <a:off x="4265119" y="1703099"/>
            <a:ext cx="4646337" cy="222632"/>
          </a:xfrm>
          <a:prstGeom prst="rect">
            <a:avLst/>
          </a:prstGeom>
          <a:noFill/>
          <a:ln w="12700">
            <a:solidFill>
              <a:srgbClr val="ECEC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50000"/>
                    <a:lumOff val="50000"/>
                  </a:schemeClr>
                </a:solidFill>
              </a:rPr>
              <a:t>Futur</a:t>
            </a:r>
          </a:p>
        </p:txBody>
      </p:sp>
      <p:sp>
        <p:nvSpPr>
          <p:cNvPr id="3" name="Rectangle 2">
            <a:extLst>
              <a:ext uri="{FF2B5EF4-FFF2-40B4-BE49-F238E27FC236}">
                <a16:creationId xmlns:a16="http://schemas.microsoft.com/office/drawing/2014/main" id="{66652E26-4B0B-7B9C-7829-251559FC2A37}"/>
              </a:ext>
            </a:extLst>
          </p:cNvPr>
          <p:cNvSpPr/>
          <p:nvPr/>
        </p:nvSpPr>
        <p:spPr>
          <a:xfrm>
            <a:off x="5436244" y="3758649"/>
            <a:ext cx="566279" cy="222632"/>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43D53A4B-42E3-7F78-82A0-EDF82E8E680A}"/>
              </a:ext>
            </a:extLst>
          </p:cNvPr>
          <p:cNvSpPr/>
          <p:nvPr/>
        </p:nvSpPr>
        <p:spPr>
          <a:xfrm>
            <a:off x="6592259" y="4489144"/>
            <a:ext cx="1152000" cy="222632"/>
          </a:xfrm>
          <a:prstGeom prst="rect">
            <a:avLst/>
          </a:prstGeom>
          <a:solidFill>
            <a:schemeClr val="bg1">
              <a:lumMod val="65000"/>
            </a:schemeClr>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 gauche 14">
            <a:extLst>
              <a:ext uri="{FF2B5EF4-FFF2-40B4-BE49-F238E27FC236}">
                <a16:creationId xmlns:a16="http://schemas.microsoft.com/office/drawing/2014/main" id="{FA6C657A-4EF2-DE5D-E777-61F37626C224}"/>
              </a:ext>
            </a:extLst>
          </p:cNvPr>
          <p:cNvSpPr/>
          <p:nvPr/>
        </p:nvSpPr>
        <p:spPr>
          <a:xfrm>
            <a:off x="7741824" y="5283904"/>
            <a:ext cx="572491" cy="214685"/>
          </a:xfrm>
          <a:prstGeom prst="leftArrow">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Losange 15">
            <a:extLst>
              <a:ext uri="{FF2B5EF4-FFF2-40B4-BE49-F238E27FC236}">
                <a16:creationId xmlns:a16="http://schemas.microsoft.com/office/drawing/2014/main" id="{266098A6-809E-AB53-09FF-BF99C6A57E31}"/>
              </a:ext>
            </a:extLst>
          </p:cNvPr>
          <p:cNvSpPr/>
          <p:nvPr/>
        </p:nvSpPr>
        <p:spPr>
          <a:xfrm>
            <a:off x="7619803" y="5072081"/>
            <a:ext cx="238539" cy="204155"/>
          </a:xfrm>
          <a:prstGeom prst="diamond">
            <a:avLst/>
          </a:prstGeom>
          <a:solidFill>
            <a:schemeClr val="bg1">
              <a:lumMod val="65000"/>
            </a:schemeClr>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8" name="Connecteur : en angle 17">
            <a:extLst>
              <a:ext uri="{FF2B5EF4-FFF2-40B4-BE49-F238E27FC236}">
                <a16:creationId xmlns:a16="http://schemas.microsoft.com/office/drawing/2014/main" id="{0B6E6A29-7DEA-B9EF-70D7-635554E4B588}"/>
              </a:ext>
            </a:extLst>
          </p:cNvPr>
          <p:cNvCxnSpPr>
            <a:cxnSpLocks/>
            <a:stCxn id="3" idx="3"/>
            <a:endCxn id="9" idx="1"/>
          </p:cNvCxnSpPr>
          <p:nvPr/>
        </p:nvCxnSpPr>
        <p:spPr>
          <a:xfrm>
            <a:off x="6002523" y="3869965"/>
            <a:ext cx="589736" cy="730495"/>
          </a:xfrm>
          <a:prstGeom prst="bentConnector3">
            <a:avLst>
              <a:gd name="adj1" fmla="val 99034"/>
            </a:avLst>
          </a:prstGeom>
          <a:ln>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0777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D98D6-E423-890B-50C6-6531055E0B7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73284FC-E11A-7AD9-D0AF-1A75CE7431B4}"/>
              </a:ext>
            </a:extLst>
          </p:cNvPr>
          <p:cNvSpPr>
            <a:spLocks noGrp="1"/>
          </p:cNvSpPr>
          <p:nvPr>
            <p:ph type="title"/>
          </p:nvPr>
        </p:nvSpPr>
        <p:spPr/>
        <p:txBody>
          <a:bodyPr>
            <a:normAutofit/>
          </a:bodyPr>
          <a:lstStyle/>
          <a:p>
            <a:r>
              <a:rPr lang="en-US" dirty="0">
                <a:latin typeface="Montserrat ExtraBold" pitchFamily="2" charset="0"/>
              </a:rPr>
              <a:t>How to plan an acceleration</a:t>
            </a:r>
            <a:endParaRPr lang="pt-BR" dirty="0">
              <a:latin typeface="Montserrat ExtraBold" pitchFamily="2" charset="0"/>
            </a:endParaRPr>
          </a:p>
        </p:txBody>
      </p:sp>
      <p:sp>
        <p:nvSpPr>
          <p:cNvPr id="4" name="Espaço Reservado para Conteúdo 3">
            <a:extLst>
              <a:ext uri="{FF2B5EF4-FFF2-40B4-BE49-F238E27FC236}">
                <a16:creationId xmlns:a16="http://schemas.microsoft.com/office/drawing/2014/main" id="{50BC7BA6-F82C-797C-7215-257A70339EF1}"/>
              </a:ext>
            </a:extLst>
          </p:cNvPr>
          <p:cNvSpPr>
            <a:spLocks noGrp="1"/>
          </p:cNvSpPr>
          <p:nvPr>
            <p:ph sz="half" idx="2"/>
          </p:nvPr>
        </p:nvSpPr>
        <p:spPr>
          <a:xfrm>
            <a:off x="9079821" y="1825625"/>
            <a:ext cx="2663440" cy="3866048"/>
          </a:xfrm>
        </p:spPr>
        <p:txBody>
          <a:bodyPr>
            <a:noAutofit/>
          </a:bodyPr>
          <a:lstStyle/>
          <a:p>
            <a:pPr marL="0" indent="0">
              <a:buNone/>
            </a:pPr>
            <a:r>
              <a:rPr lang="en-US" sz="1400" b="1" dirty="0">
                <a:latin typeface="Arial" panose="020B0604020202020204" pitchFamily="34" charset="0"/>
                <a:cs typeface="Arial" panose="020B0604020202020204" pitchFamily="34" charset="0"/>
              </a:rPr>
              <a:t>Carry out the acceleration plan: </a:t>
            </a:r>
          </a:p>
          <a:p>
            <a:r>
              <a:rPr lang="en-US" sz="1400" b="1" u="sng" dirty="0">
                <a:latin typeface="Arial" panose="020B0604020202020204" pitchFamily="34" charset="0"/>
                <a:cs typeface="Arial" panose="020B0604020202020204" pitchFamily="34" charset="0"/>
              </a:rPr>
              <a:t>Overlapping different phases </a:t>
            </a:r>
            <a:r>
              <a:rPr lang="en-US" sz="1400" dirty="0">
                <a:latin typeface="Arial" panose="020B0604020202020204" pitchFamily="34" charset="0"/>
                <a:cs typeface="Arial" panose="020B0604020202020204" pitchFamily="34" charset="0"/>
              </a:rPr>
              <a:t>of the project instead of completing one phase before starting the next. </a:t>
            </a:r>
          </a:p>
          <a:p>
            <a:r>
              <a:rPr lang="en-US" sz="1400" b="1" u="sng" dirty="0">
                <a:latin typeface="Arial" panose="020B0604020202020204" pitchFamily="34" charset="0"/>
                <a:cs typeface="Arial" panose="020B0604020202020204" pitchFamily="34" charset="0"/>
              </a:rPr>
              <a:t>Adding Resources</a:t>
            </a:r>
          </a:p>
          <a:p>
            <a:r>
              <a:rPr lang="en-US" sz="1400" i="1" dirty="0">
                <a:solidFill>
                  <a:srgbClr val="0070C0"/>
                </a:solidFill>
                <a:latin typeface="Arial" panose="020B0604020202020204" pitchFamily="34" charset="0"/>
                <a:cs typeface="Arial" panose="020B0604020202020204" pitchFamily="34" charset="0"/>
              </a:rPr>
              <a:t>Working Overtime</a:t>
            </a:r>
          </a:p>
          <a:p>
            <a:r>
              <a:rPr lang="en-US" sz="1400" i="1" dirty="0">
                <a:solidFill>
                  <a:srgbClr val="0070C0"/>
                </a:solidFill>
                <a:latin typeface="Arial" panose="020B0604020202020204" pitchFamily="34" charset="0"/>
                <a:cs typeface="Arial" panose="020B0604020202020204" pitchFamily="34" charset="0"/>
              </a:rPr>
              <a:t>Prefabrication and Modular Construction</a:t>
            </a:r>
          </a:p>
          <a:p>
            <a:r>
              <a:rPr lang="en-US" sz="1400" i="1" dirty="0">
                <a:solidFill>
                  <a:srgbClr val="0070C0"/>
                </a:solidFill>
                <a:latin typeface="Arial" panose="020B0604020202020204" pitchFamily="34" charset="0"/>
                <a:cs typeface="Arial" panose="020B0604020202020204" pitchFamily="34" charset="0"/>
              </a:rPr>
              <a:t>Design Modifications</a:t>
            </a:r>
          </a:p>
          <a:p>
            <a:r>
              <a:rPr lang="en-US" sz="1400" i="1" dirty="0">
                <a:solidFill>
                  <a:srgbClr val="0070C0"/>
                </a:solidFill>
                <a:latin typeface="Arial" panose="020B0604020202020204" pitchFamily="34" charset="0"/>
                <a:cs typeface="Arial" panose="020B0604020202020204" pitchFamily="34" charset="0"/>
              </a:rPr>
              <a:t>Enhanced Project Management </a:t>
            </a:r>
          </a:p>
          <a:p>
            <a:r>
              <a:rPr lang="en-US" sz="1400" i="1" dirty="0">
                <a:solidFill>
                  <a:srgbClr val="0070C0"/>
                </a:solidFill>
                <a:latin typeface="Arial" panose="020B0604020202020204" pitchFamily="34" charset="0"/>
                <a:cs typeface="Arial" panose="020B0604020202020204" pitchFamily="34" charset="0"/>
              </a:rPr>
              <a:t>…</a:t>
            </a:r>
          </a:p>
          <a:p>
            <a:endParaRPr lang="en-US" sz="1400" dirty="0">
              <a:latin typeface="Arial" panose="020B0604020202020204" pitchFamily="34" charset="0"/>
              <a:cs typeface="Arial" panose="020B0604020202020204" pitchFamily="34" charset="0"/>
            </a:endParaRPr>
          </a:p>
        </p:txBody>
      </p:sp>
      <p:sp>
        <p:nvSpPr>
          <p:cNvPr id="5" name="Retângulo 4">
            <a:extLst>
              <a:ext uri="{FF2B5EF4-FFF2-40B4-BE49-F238E27FC236}">
                <a16:creationId xmlns:a16="http://schemas.microsoft.com/office/drawing/2014/main" id="{A4444910-D398-B9BA-B537-23B1D123FBF3}"/>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a:extLst>
              <a:ext uri="{FF2B5EF4-FFF2-40B4-BE49-F238E27FC236}">
                <a16:creationId xmlns:a16="http://schemas.microsoft.com/office/drawing/2014/main" id="{FC986486-9F2D-49C1-E44E-B09B83D29E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888869"/>
            <a:ext cx="4476933" cy="600001"/>
          </a:xfrm>
          <a:prstGeom prst="rect">
            <a:avLst/>
          </a:prstGeom>
        </p:spPr>
      </p:pic>
      <p:pic>
        <p:nvPicPr>
          <p:cNvPr id="7" name="Imagem 6">
            <a:extLst>
              <a:ext uri="{FF2B5EF4-FFF2-40B4-BE49-F238E27FC236}">
                <a16:creationId xmlns:a16="http://schemas.microsoft.com/office/drawing/2014/main" id="{9621EF53-AC05-67BE-EC34-D7244D7FE2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pic>
        <p:nvPicPr>
          <p:cNvPr id="31" name="Image 30">
            <a:extLst>
              <a:ext uri="{FF2B5EF4-FFF2-40B4-BE49-F238E27FC236}">
                <a16:creationId xmlns:a16="http://schemas.microsoft.com/office/drawing/2014/main" id="{837DA051-3E9B-B8E7-E49B-478D3385D094}"/>
              </a:ext>
            </a:extLst>
          </p:cNvPr>
          <p:cNvPicPr>
            <a:picLocks noChangeAspect="1"/>
          </p:cNvPicPr>
          <p:nvPr/>
        </p:nvPicPr>
        <p:blipFill>
          <a:blip r:embed="rId4"/>
          <a:srcRect t="13391" r="28402"/>
          <a:stretch>
            <a:fillRect/>
          </a:stretch>
        </p:blipFill>
        <p:spPr>
          <a:xfrm>
            <a:off x="3109842" y="1699810"/>
            <a:ext cx="5811522" cy="3967698"/>
          </a:xfrm>
          <a:prstGeom prst="rect">
            <a:avLst/>
          </a:prstGeom>
        </p:spPr>
      </p:pic>
      <p:sp>
        <p:nvSpPr>
          <p:cNvPr id="32" name="Espace réservé du texte 4">
            <a:extLst>
              <a:ext uri="{FF2B5EF4-FFF2-40B4-BE49-F238E27FC236}">
                <a16:creationId xmlns:a16="http://schemas.microsoft.com/office/drawing/2014/main" id="{E9D0BE41-A1A2-3BC6-EB3C-8C667AD85C41}"/>
              </a:ext>
            </a:extLst>
          </p:cNvPr>
          <p:cNvSpPr txBox="1">
            <a:spLocks/>
          </p:cNvSpPr>
          <p:nvPr/>
        </p:nvSpPr>
        <p:spPr>
          <a:xfrm>
            <a:off x="9902092" y="533483"/>
            <a:ext cx="1451708" cy="1157205"/>
          </a:xfrm>
          <a:prstGeom prst="rect">
            <a:avLst/>
          </a:prstGeom>
          <a:solidFill>
            <a:schemeClr val="bg1">
              <a:lumMod val="95000"/>
            </a:schemeClr>
          </a:solidFill>
        </p:spPr>
        <p:txBody>
          <a:bodyPr vert="horz" lIns="91440" tIns="45720" rIns="91440" bIns="45720" rtlCol="0" anchor="ctr"/>
          <a:lstStyle>
            <a:defPPr>
              <a:defRPr lang="pt-B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600" b="1" dirty="0">
                <a:solidFill>
                  <a:srgbClr val="C00000"/>
                </a:solidFill>
                <a:latin typeface="Arial" panose="020B0604020202020204" pitchFamily="34" charset="0"/>
                <a:cs typeface="Arial" panose="020B0604020202020204" pitchFamily="34" charset="0"/>
              </a:rPr>
              <a:t>At the end of </a:t>
            </a:r>
            <a:r>
              <a:rPr lang="en-GB" sz="1600" b="1" u="sng" dirty="0">
                <a:solidFill>
                  <a:srgbClr val="C00000"/>
                </a:solidFill>
                <a:latin typeface="Arial" panose="020B0604020202020204" pitchFamily="34" charset="0"/>
                <a:cs typeface="Arial" panose="020B0604020202020204" pitchFamily="34" charset="0"/>
              </a:rPr>
              <a:t>Week 2</a:t>
            </a:r>
          </a:p>
        </p:txBody>
      </p:sp>
      <p:sp>
        <p:nvSpPr>
          <p:cNvPr id="35" name="ZoneTexte 34">
            <a:extLst>
              <a:ext uri="{FF2B5EF4-FFF2-40B4-BE49-F238E27FC236}">
                <a16:creationId xmlns:a16="http://schemas.microsoft.com/office/drawing/2014/main" id="{1204A03F-6273-44B3-90C9-3B6C859B8B0B}"/>
              </a:ext>
            </a:extLst>
          </p:cNvPr>
          <p:cNvSpPr txBox="1"/>
          <p:nvPr/>
        </p:nvSpPr>
        <p:spPr>
          <a:xfrm>
            <a:off x="317598" y="2421708"/>
            <a:ext cx="2556285" cy="307777"/>
          </a:xfrm>
          <a:prstGeom prst="rect">
            <a:avLst/>
          </a:prstGeom>
          <a:noFill/>
        </p:spPr>
        <p:txBody>
          <a:bodyPr wrap="square" rtlCol="0">
            <a:spAutoFit/>
          </a:bodyPr>
          <a:lstStyle/>
          <a:p>
            <a:r>
              <a:rPr lang="fr-FR" sz="1400" i="1" dirty="0"/>
              <a:t>[2] </a:t>
            </a:r>
            <a:r>
              <a:rPr lang="fr-FR" sz="1400" i="1" dirty="0" err="1"/>
              <a:t>Vendor</a:t>
            </a:r>
            <a:r>
              <a:rPr lang="fr-FR" sz="1400" i="1" dirty="0"/>
              <a:t> on Site</a:t>
            </a:r>
          </a:p>
        </p:txBody>
      </p:sp>
      <p:sp>
        <p:nvSpPr>
          <p:cNvPr id="36" name="ZoneTexte 35">
            <a:extLst>
              <a:ext uri="{FF2B5EF4-FFF2-40B4-BE49-F238E27FC236}">
                <a16:creationId xmlns:a16="http://schemas.microsoft.com/office/drawing/2014/main" id="{6D2EF47E-1790-2A4E-B7A4-8D7155317314}"/>
              </a:ext>
            </a:extLst>
          </p:cNvPr>
          <p:cNvSpPr txBox="1"/>
          <p:nvPr/>
        </p:nvSpPr>
        <p:spPr>
          <a:xfrm>
            <a:off x="317597" y="2048080"/>
            <a:ext cx="2894729" cy="307777"/>
          </a:xfrm>
          <a:prstGeom prst="rect">
            <a:avLst/>
          </a:prstGeom>
          <a:noFill/>
        </p:spPr>
        <p:txBody>
          <a:bodyPr wrap="square" rtlCol="0">
            <a:spAutoFit/>
          </a:bodyPr>
          <a:lstStyle/>
          <a:p>
            <a:r>
              <a:rPr lang="fr-FR" sz="1400" i="1" dirty="0"/>
              <a:t>[1] Contractor mobilisation on Site</a:t>
            </a:r>
          </a:p>
        </p:txBody>
      </p:sp>
      <p:sp>
        <p:nvSpPr>
          <p:cNvPr id="37" name="ZoneTexte 36">
            <a:extLst>
              <a:ext uri="{FF2B5EF4-FFF2-40B4-BE49-F238E27FC236}">
                <a16:creationId xmlns:a16="http://schemas.microsoft.com/office/drawing/2014/main" id="{49304224-7AB7-D106-110E-34CF49332261}"/>
              </a:ext>
            </a:extLst>
          </p:cNvPr>
          <p:cNvSpPr txBox="1"/>
          <p:nvPr/>
        </p:nvSpPr>
        <p:spPr>
          <a:xfrm>
            <a:off x="317598" y="3615643"/>
            <a:ext cx="2694440" cy="738664"/>
          </a:xfrm>
          <a:prstGeom prst="rect">
            <a:avLst/>
          </a:prstGeom>
          <a:noFill/>
        </p:spPr>
        <p:txBody>
          <a:bodyPr wrap="square" rtlCol="0">
            <a:spAutoFit/>
          </a:bodyPr>
          <a:lstStyle/>
          <a:p>
            <a:r>
              <a:rPr lang="en-US" sz="1400" b="1" i="1" dirty="0"/>
              <a:t>[4] Vendor in-house manufacturing of equipment parts</a:t>
            </a:r>
            <a:endParaRPr lang="fr-FR" sz="1400" b="1" i="1" dirty="0"/>
          </a:p>
        </p:txBody>
      </p:sp>
      <p:sp>
        <p:nvSpPr>
          <p:cNvPr id="38" name="ZoneTexte 37">
            <a:extLst>
              <a:ext uri="{FF2B5EF4-FFF2-40B4-BE49-F238E27FC236}">
                <a16:creationId xmlns:a16="http://schemas.microsoft.com/office/drawing/2014/main" id="{14DBB710-2643-4099-DC2B-24E0D65E0150}"/>
              </a:ext>
            </a:extLst>
          </p:cNvPr>
          <p:cNvSpPr txBox="1"/>
          <p:nvPr/>
        </p:nvSpPr>
        <p:spPr>
          <a:xfrm>
            <a:off x="317597" y="4441645"/>
            <a:ext cx="2767122" cy="307777"/>
          </a:xfrm>
          <a:prstGeom prst="rect">
            <a:avLst/>
          </a:prstGeom>
          <a:noFill/>
        </p:spPr>
        <p:txBody>
          <a:bodyPr wrap="square" rtlCol="0">
            <a:spAutoFit/>
          </a:bodyPr>
          <a:lstStyle/>
          <a:p>
            <a:r>
              <a:rPr lang="en-GB" sz="1400" b="1" i="1" noProof="0" dirty="0"/>
              <a:t>[5] Equipment erection on Site</a:t>
            </a:r>
          </a:p>
        </p:txBody>
      </p:sp>
      <p:sp>
        <p:nvSpPr>
          <p:cNvPr id="39" name="Rectangle 38">
            <a:extLst>
              <a:ext uri="{FF2B5EF4-FFF2-40B4-BE49-F238E27FC236}">
                <a16:creationId xmlns:a16="http://schemas.microsoft.com/office/drawing/2014/main" id="{216F4E4A-986B-1337-A71D-5D717E345CC2}"/>
              </a:ext>
            </a:extLst>
          </p:cNvPr>
          <p:cNvSpPr/>
          <p:nvPr/>
        </p:nvSpPr>
        <p:spPr>
          <a:xfrm>
            <a:off x="3689573" y="5444658"/>
            <a:ext cx="575547" cy="222632"/>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75000"/>
                  <a:lumOff val="25000"/>
                </a:schemeClr>
              </a:solidFill>
            </a:endParaRPr>
          </a:p>
        </p:txBody>
      </p:sp>
      <p:cxnSp>
        <p:nvCxnSpPr>
          <p:cNvPr id="40" name="Connecteur droit 39">
            <a:extLst>
              <a:ext uri="{FF2B5EF4-FFF2-40B4-BE49-F238E27FC236}">
                <a16:creationId xmlns:a16="http://schemas.microsoft.com/office/drawing/2014/main" id="{52DB91D7-EF39-E541-1676-1B2253296234}"/>
              </a:ext>
            </a:extLst>
          </p:cNvPr>
          <p:cNvCxnSpPr>
            <a:cxnSpLocks/>
          </p:cNvCxnSpPr>
          <p:nvPr/>
        </p:nvCxnSpPr>
        <p:spPr>
          <a:xfrm flipV="1">
            <a:off x="4265120" y="1498480"/>
            <a:ext cx="0" cy="39676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5661528E-9A5E-8F5F-EB5B-F9D7A4EF8B21}"/>
              </a:ext>
            </a:extLst>
          </p:cNvPr>
          <p:cNvSpPr txBox="1"/>
          <p:nvPr/>
        </p:nvSpPr>
        <p:spPr>
          <a:xfrm>
            <a:off x="317598" y="2795336"/>
            <a:ext cx="1988138" cy="307777"/>
          </a:xfrm>
          <a:prstGeom prst="rect">
            <a:avLst/>
          </a:prstGeom>
          <a:noFill/>
        </p:spPr>
        <p:txBody>
          <a:bodyPr wrap="square" rtlCol="0">
            <a:spAutoFit/>
          </a:bodyPr>
          <a:lstStyle/>
          <a:p>
            <a:r>
              <a:rPr lang="fr-FR" sz="1400" i="1" dirty="0"/>
              <a:t>[3] Civil </a:t>
            </a:r>
            <a:r>
              <a:rPr lang="fr-FR" sz="1400" i="1" dirty="0" err="1"/>
              <a:t>works</a:t>
            </a:r>
            <a:endParaRPr lang="fr-FR" sz="1400" i="1" dirty="0"/>
          </a:p>
        </p:txBody>
      </p:sp>
      <p:sp>
        <p:nvSpPr>
          <p:cNvPr id="42" name="Rectangle 41">
            <a:extLst>
              <a:ext uri="{FF2B5EF4-FFF2-40B4-BE49-F238E27FC236}">
                <a16:creationId xmlns:a16="http://schemas.microsoft.com/office/drawing/2014/main" id="{D77009CE-C446-A604-2DCC-73A0413933F8}"/>
              </a:ext>
            </a:extLst>
          </p:cNvPr>
          <p:cNvSpPr/>
          <p:nvPr/>
        </p:nvSpPr>
        <p:spPr>
          <a:xfrm>
            <a:off x="5427464" y="4489144"/>
            <a:ext cx="867817" cy="222632"/>
          </a:xfrm>
          <a:prstGeom prst="rect">
            <a:avLst/>
          </a:prstGeom>
          <a:solidFill>
            <a:schemeClr val="bg1">
              <a:lumMod val="65000"/>
            </a:schemeClr>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D10ED11B-18C1-BF4B-3C93-1F76D27B01DD}"/>
              </a:ext>
            </a:extLst>
          </p:cNvPr>
          <p:cNvSpPr/>
          <p:nvPr/>
        </p:nvSpPr>
        <p:spPr>
          <a:xfrm>
            <a:off x="4273814" y="3756045"/>
            <a:ext cx="1159549" cy="222632"/>
          </a:xfrm>
          <a:prstGeom prst="rect">
            <a:avLst/>
          </a:prstGeom>
          <a:solidFill>
            <a:schemeClr val="bg1">
              <a:lumMod val="65000"/>
            </a:schemeClr>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4" name="Connecteur droit avec flèche 43">
            <a:extLst>
              <a:ext uri="{FF2B5EF4-FFF2-40B4-BE49-F238E27FC236}">
                <a16:creationId xmlns:a16="http://schemas.microsoft.com/office/drawing/2014/main" id="{D66731DA-1D52-967B-A7DC-B110C811280A}"/>
              </a:ext>
            </a:extLst>
          </p:cNvPr>
          <p:cNvCxnSpPr>
            <a:cxnSpLocks/>
            <a:stCxn id="43" idx="3"/>
            <a:endCxn id="42" idx="1"/>
          </p:cNvCxnSpPr>
          <p:nvPr/>
        </p:nvCxnSpPr>
        <p:spPr>
          <a:xfrm flipH="1">
            <a:off x="5427464" y="3867361"/>
            <a:ext cx="5899" cy="733099"/>
          </a:xfrm>
          <a:prstGeom prst="straightConnector1">
            <a:avLst/>
          </a:prstGeom>
          <a:ln w="28575">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CD1BD425-D6C8-4BBC-2CD1-B59AE443C0F2}"/>
              </a:ext>
            </a:extLst>
          </p:cNvPr>
          <p:cNvCxnSpPr>
            <a:cxnSpLocks/>
            <a:stCxn id="9" idx="3"/>
            <a:endCxn id="57" idx="0"/>
          </p:cNvCxnSpPr>
          <p:nvPr/>
        </p:nvCxnSpPr>
        <p:spPr>
          <a:xfrm flipH="1">
            <a:off x="7161384" y="4600460"/>
            <a:ext cx="1718" cy="471621"/>
          </a:xfrm>
          <a:prstGeom prst="straightConnector1">
            <a:avLst/>
          </a:prstGeom>
          <a:ln w="28575">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BFC182C9-48B4-43A7-99B9-479788281EE3}"/>
              </a:ext>
            </a:extLst>
          </p:cNvPr>
          <p:cNvCxnSpPr>
            <a:cxnSpLocks/>
          </p:cNvCxnSpPr>
          <p:nvPr/>
        </p:nvCxnSpPr>
        <p:spPr>
          <a:xfrm flipH="1">
            <a:off x="3112181" y="4021442"/>
            <a:ext cx="1728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Connecteur droit 46">
            <a:extLst>
              <a:ext uri="{FF2B5EF4-FFF2-40B4-BE49-F238E27FC236}">
                <a16:creationId xmlns:a16="http://schemas.microsoft.com/office/drawing/2014/main" id="{2D97D066-4C27-23C7-2010-2BFC6127EC40}"/>
              </a:ext>
            </a:extLst>
          </p:cNvPr>
          <p:cNvCxnSpPr>
            <a:cxnSpLocks/>
          </p:cNvCxnSpPr>
          <p:nvPr/>
        </p:nvCxnSpPr>
        <p:spPr>
          <a:xfrm flipH="1">
            <a:off x="4849553" y="4755025"/>
            <a:ext cx="230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ZoneTexte 49">
            <a:extLst>
              <a:ext uri="{FF2B5EF4-FFF2-40B4-BE49-F238E27FC236}">
                <a16:creationId xmlns:a16="http://schemas.microsoft.com/office/drawing/2014/main" id="{EA57A9EE-6B67-344F-EFF4-A29384662070}"/>
              </a:ext>
            </a:extLst>
          </p:cNvPr>
          <p:cNvSpPr txBox="1"/>
          <p:nvPr/>
        </p:nvSpPr>
        <p:spPr>
          <a:xfrm>
            <a:off x="317597" y="5083877"/>
            <a:ext cx="2694439" cy="307777"/>
          </a:xfrm>
          <a:prstGeom prst="rect">
            <a:avLst/>
          </a:prstGeom>
          <a:noFill/>
        </p:spPr>
        <p:txBody>
          <a:bodyPr wrap="square" rtlCol="0">
            <a:spAutoFit/>
          </a:bodyPr>
          <a:lstStyle/>
          <a:p>
            <a:r>
              <a:rPr lang="en-GB" sz="1400" b="1" i="1" noProof="0" dirty="0"/>
              <a:t>[6] End</a:t>
            </a:r>
          </a:p>
        </p:txBody>
      </p:sp>
      <p:sp>
        <p:nvSpPr>
          <p:cNvPr id="51" name="Rectangle 50">
            <a:extLst>
              <a:ext uri="{FF2B5EF4-FFF2-40B4-BE49-F238E27FC236}">
                <a16:creationId xmlns:a16="http://schemas.microsoft.com/office/drawing/2014/main" id="{42B11D78-EBD9-FAE6-5434-0617E0088DA8}"/>
              </a:ext>
            </a:extLst>
          </p:cNvPr>
          <p:cNvSpPr/>
          <p:nvPr/>
        </p:nvSpPr>
        <p:spPr>
          <a:xfrm>
            <a:off x="3131308" y="3756045"/>
            <a:ext cx="1152000" cy="222632"/>
          </a:xfrm>
          <a:prstGeom prst="rect">
            <a:avLst/>
          </a:prstGeom>
          <a:solidFill>
            <a:srgbClr val="FF0000"/>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Employer </a:t>
            </a:r>
            <a:r>
              <a:rPr lang="fr-FR" sz="1200" dirty="0" err="1"/>
              <a:t>delay</a:t>
            </a:r>
            <a:endParaRPr lang="fr-FR" sz="1200" dirty="0"/>
          </a:p>
        </p:txBody>
      </p:sp>
      <p:sp>
        <p:nvSpPr>
          <p:cNvPr id="55" name="Rectangle 54">
            <a:extLst>
              <a:ext uri="{FF2B5EF4-FFF2-40B4-BE49-F238E27FC236}">
                <a16:creationId xmlns:a16="http://schemas.microsoft.com/office/drawing/2014/main" id="{9F1A8BA6-1AE7-2A2B-6A51-0CF920838A1F}"/>
              </a:ext>
            </a:extLst>
          </p:cNvPr>
          <p:cNvSpPr/>
          <p:nvPr/>
        </p:nvSpPr>
        <p:spPr>
          <a:xfrm>
            <a:off x="2536635" y="5444657"/>
            <a:ext cx="575547" cy="222632"/>
          </a:xfrm>
          <a:prstGeom prst="rect">
            <a:avLst/>
          </a:prstGeom>
          <a:noFill/>
          <a:ln w="28575">
            <a:solidFill>
              <a:schemeClr val="bg1">
                <a:lumMod val="6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W0</a:t>
            </a:r>
          </a:p>
        </p:txBody>
      </p:sp>
      <p:cxnSp>
        <p:nvCxnSpPr>
          <p:cNvPr id="56" name="Connecteur droit 55">
            <a:extLst>
              <a:ext uri="{FF2B5EF4-FFF2-40B4-BE49-F238E27FC236}">
                <a16:creationId xmlns:a16="http://schemas.microsoft.com/office/drawing/2014/main" id="{EF3D355F-F092-A64C-17A5-049134835403}"/>
              </a:ext>
            </a:extLst>
          </p:cNvPr>
          <p:cNvCxnSpPr>
            <a:cxnSpLocks/>
          </p:cNvCxnSpPr>
          <p:nvPr/>
        </p:nvCxnSpPr>
        <p:spPr>
          <a:xfrm flipV="1">
            <a:off x="3112182" y="1617746"/>
            <a:ext cx="0" cy="3967698"/>
          </a:xfrm>
          <a:prstGeom prst="line">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57" name="Losange 56">
            <a:extLst>
              <a:ext uri="{FF2B5EF4-FFF2-40B4-BE49-F238E27FC236}">
                <a16:creationId xmlns:a16="http://schemas.microsoft.com/office/drawing/2014/main" id="{C205199B-E197-5254-4602-F3DF966AED16}"/>
              </a:ext>
            </a:extLst>
          </p:cNvPr>
          <p:cNvSpPr/>
          <p:nvPr/>
        </p:nvSpPr>
        <p:spPr>
          <a:xfrm>
            <a:off x="7042114" y="5072081"/>
            <a:ext cx="238539" cy="204155"/>
          </a:xfrm>
          <a:prstGeom prst="diamond">
            <a:avLst/>
          </a:prstGeom>
          <a:solidFill>
            <a:schemeClr val="bg1">
              <a:lumMod val="65000"/>
            </a:schemeClr>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Losange 57">
            <a:extLst>
              <a:ext uri="{FF2B5EF4-FFF2-40B4-BE49-F238E27FC236}">
                <a16:creationId xmlns:a16="http://schemas.microsoft.com/office/drawing/2014/main" id="{6D3800DA-3C28-46CB-AC81-F39FD1D45D4C}"/>
              </a:ext>
            </a:extLst>
          </p:cNvPr>
          <p:cNvSpPr/>
          <p:nvPr/>
        </p:nvSpPr>
        <p:spPr>
          <a:xfrm>
            <a:off x="8195047" y="5072081"/>
            <a:ext cx="238539" cy="204155"/>
          </a:xfrm>
          <a:prstGeom prst="diamon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Flèche : gauche 58">
            <a:extLst>
              <a:ext uri="{FF2B5EF4-FFF2-40B4-BE49-F238E27FC236}">
                <a16:creationId xmlns:a16="http://schemas.microsoft.com/office/drawing/2014/main" id="{7F8D7BDB-3A25-9BAB-EC3F-8029699A064A}"/>
              </a:ext>
            </a:extLst>
          </p:cNvPr>
          <p:cNvSpPr/>
          <p:nvPr/>
        </p:nvSpPr>
        <p:spPr>
          <a:xfrm rot="10800000">
            <a:off x="7153553" y="4827907"/>
            <a:ext cx="1128558" cy="214685"/>
          </a:xfrm>
          <a:prstGeom prst="leftArrow">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Rectangle 59">
            <a:extLst>
              <a:ext uri="{FF2B5EF4-FFF2-40B4-BE49-F238E27FC236}">
                <a16:creationId xmlns:a16="http://schemas.microsoft.com/office/drawing/2014/main" id="{C9A6FD62-BD74-4AB9-7BF0-0B597BE482CC}"/>
              </a:ext>
            </a:extLst>
          </p:cNvPr>
          <p:cNvSpPr/>
          <p:nvPr/>
        </p:nvSpPr>
        <p:spPr>
          <a:xfrm>
            <a:off x="3131308" y="1703099"/>
            <a:ext cx="1133812" cy="222632"/>
          </a:xfrm>
          <a:prstGeom prst="rect">
            <a:avLst/>
          </a:prstGeom>
          <a:noFill/>
          <a:ln w="12700">
            <a:solidFill>
              <a:srgbClr val="ECEC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50000"/>
                    <a:lumOff val="50000"/>
                  </a:schemeClr>
                </a:solidFill>
              </a:rPr>
              <a:t>Past</a:t>
            </a:r>
          </a:p>
        </p:txBody>
      </p:sp>
      <p:sp>
        <p:nvSpPr>
          <p:cNvPr id="61" name="Rectangle 60">
            <a:extLst>
              <a:ext uri="{FF2B5EF4-FFF2-40B4-BE49-F238E27FC236}">
                <a16:creationId xmlns:a16="http://schemas.microsoft.com/office/drawing/2014/main" id="{41A24C05-D3F4-1B8B-E11B-9E5F16C92A9B}"/>
              </a:ext>
            </a:extLst>
          </p:cNvPr>
          <p:cNvSpPr/>
          <p:nvPr/>
        </p:nvSpPr>
        <p:spPr>
          <a:xfrm>
            <a:off x="4265119" y="1703099"/>
            <a:ext cx="4646337" cy="222632"/>
          </a:xfrm>
          <a:prstGeom prst="rect">
            <a:avLst/>
          </a:prstGeom>
          <a:noFill/>
          <a:ln w="12700">
            <a:solidFill>
              <a:srgbClr val="ECEC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50000"/>
                    <a:lumOff val="50000"/>
                  </a:schemeClr>
                </a:solidFill>
              </a:rPr>
              <a:t>Futur</a:t>
            </a:r>
          </a:p>
        </p:txBody>
      </p:sp>
      <p:sp>
        <p:nvSpPr>
          <p:cNvPr id="3" name="Rectangle 2">
            <a:extLst>
              <a:ext uri="{FF2B5EF4-FFF2-40B4-BE49-F238E27FC236}">
                <a16:creationId xmlns:a16="http://schemas.microsoft.com/office/drawing/2014/main" id="{B2B35157-5E5A-3312-AF2E-AA2E4024D20F}"/>
              </a:ext>
            </a:extLst>
          </p:cNvPr>
          <p:cNvSpPr/>
          <p:nvPr/>
        </p:nvSpPr>
        <p:spPr>
          <a:xfrm>
            <a:off x="5458486" y="3758649"/>
            <a:ext cx="544038" cy="222632"/>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3EBF56EC-7F2E-2A33-9363-BB93A882845A}"/>
              </a:ext>
            </a:extLst>
          </p:cNvPr>
          <p:cNvSpPr/>
          <p:nvPr/>
        </p:nvSpPr>
        <p:spPr>
          <a:xfrm>
            <a:off x="6295285" y="4489144"/>
            <a:ext cx="867817" cy="222632"/>
          </a:xfrm>
          <a:prstGeom prst="rect">
            <a:avLst/>
          </a:prstGeom>
          <a:solidFill>
            <a:schemeClr val="bg1">
              <a:lumMod val="65000"/>
            </a:schemeClr>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 gauche 14">
            <a:extLst>
              <a:ext uri="{FF2B5EF4-FFF2-40B4-BE49-F238E27FC236}">
                <a16:creationId xmlns:a16="http://schemas.microsoft.com/office/drawing/2014/main" id="{4115B77B-118B-1840-181E-BC4AA5685A3C}"/>
              </a:ext>
            </a:extLst>
          </p:cNvPr>
          <p:cNvSpPr/>
          <p:nvPr/>
        </p:nvSpPr>
        <p:spPr>
          <a:xfrm>
            <a:off x="7741824" y="5283904"/>
            <a:ext cx="572491" cy="214685"/>
          </a:xfrm>
          <a:prstGeom prst="leftArrow">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Losange 15">
            <a:extLst>
              <a:ext uri="{FF2B5EF4-FFF2-40B4-BE49-F238E27FC236}">
                <a16:creationId xmlns:a16="http://schemas.microsoft.com/office/drawing/2014/main" id="{5A6F9507-3B23-C5A2-B222-6ED632A5C86E}"/>
              </a:ext>
            </a:extLst>
          </p:cNvPr>
          <p:cNvSpPr/>
          <p:nvPr/>
        </p:nvSpPr>
        <p:spPr>
          <a:xfrm>
            <a:off x="7619803" y="5072081"/>
            <a:ext cx="238539" cy="204155"/>
          </a:xfrm>
          <a:prstGeom prst="diamon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8" name="Connecteur : en angle 17">
            <a:extLst>
              <a:ext uri="{FF2B5EF4-FFF2-40B4-BE49-F238E27FC236}">
                <a16:creationId xmlns:a16="http://schemas.microsoft.com/office/drawing/2014/main" id="{B2230BD3-64CB-90DB-05AB-17DD32351FE3}"/>
              </a:ext>
            </a:extLst>
          </p:cNvPr>
          <p:cNvCxnSpPr>
            <a:cxnSpLocks/>
            <a:stCxn id="3" idx="3"/>
            <a:endCxn id="9" idx="1"/>
          </p:cNvCxnSpPr>
          <p:nvPr/>
        </p:nvCxnSpPr>
        <p:spPr>
          <a:xfrm>
            <a:off x="6002524" y="3869965"/>
            <a:ext cx="292761" cy="730495"/>
          </a:xfrm>
          <a:prstGeom prst="bentConnector3">
            <a:avLst>
              <a:gd name="adj1" fmla="val 98052"/>
            </a:avLst>
          </a:prstGeom>
          <a:ln>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8" name="Groupe 7">
            <a:extLst>
              <a:ext uri="{FF2B5EF4-FFF2-40B4-BE49-F238E27FC236}">
                <a16:creationId xmlns:a16="http://schemas.microsoft.com/office/drawing/2014/main" id="{802A01E4-F0DE-BD30-E934-135B389DA709}"/>
              </a:ext>
            </a:extLst>
          </p:cNvPr>
          <p:cNvGrpSpPr/>
          <p:nvPr/>
        </p:nvGrpSpPr>
        <p:grpSpPr>
          <a:xfrm>
            <a:off x="5207633" y="4792158"/>
            <a:ext cx="1363086" cy="461665"/>
            <a:chOff x="5039775" y="5381172"/>
            <a:chExt cx="1363086" cy="461665"/>
          </a:xfrm>
        </p:grpSpPr>
        <p:pic>
          <p:nvPicPr>
            <p:cNvPr id="10" name="Graphic 103" descr="Man outline">
              <a:extLst>
                <a:ext uri="{FF2B5EF4-FFF2-40B4-BE49-F238E27FC236}">
                  <a16:creationId xmlns:a16="http://schemas.microsoft.com/office/drawing/2014/main" id="{7B4105F1-1E4E-5081-5B58-114C864C21D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50236" y="5447774"/>
              <a:ext cx="344667" cy="344667"/>
            </a:xfrm>
            <a:prstGeom prst="rect">
              <a:avLst/>
            </a:prstGeom>
          </p:spPr>
        </p:pic>
        <p:pic>
          <p:nvPicPr>
            <p:cNvPr id="11" name="Graphique 10" descr="Cigogne avec un remplissage uni">
              <a:extLst>
                <a:ext uri="{FF2B5EF4-FFF2-40B4-BE49-F238E27FC236}">
                  <a16:creationId xmlns:a16="http://schemas.microsoft.com/office/drawing/2014/main" id="{CF243007-5E4C-3A00-1BD2-8D89276030D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06861" y="5396441"/>
              <a:ext cx="396000" cy="396000"/>
            </a:xfrm>
            <a:prstGeom prst="rect">
              <a:avLst/>
            </a:prstGeom>
          </p:spPr>
        </p:pic>
        <p:pic>
          <p:nvPicPr>
            <p:cNvPr id="12" name="Graphic 103" descr="Man outline">
              <a:extLst>
                <a:ext uri="{FF2B5EF4-FFF2-40B4-BE49-F238E27FC236}">
                  <a16:creationId xmlns:a16="http://schemas.microsoft.com/office/drawing/2014/main" id="{1CC87F35-4F70-F6E8-4658-49FF803F259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80099" y="5447774"/>
              <a:ext cx="344667" cy="344667"/>
            </a:xfrm>
            <a:prstGeom prst="rect">
              <a:avLst/>
            </a:prstGeom>
          </p:spPr>
        </p:pic>
        <p:sp>
          <p:nvSpPr>
            <p:cNvPr id="13" name="ZoneTexte 12">
              <a:extLst>
                <a:ext uri="{FF2B5EF4-FFF2-40B4-BE49-F238E27FC236}">
                  <a16:creationId xmlns:a16="http://schemas.microsoft.com/office/drawing/2014/main" id="{854F3D45-769A-902E-A5F0-A2E82CB04BED}"/>
                </a:ext>
              </a:extLst>
            </p:cNvPr>
            <p:cNvSpPr txBox="1"/>
            <p:nvPr/>
          </p:nvSpPr>
          <p:spPr>
            <a:xfrm>
              <a:off x="5039775" y="5381172"/>
              <a:ext cx="351329" cy="461665"/>
            </a:xfrm>
            <a:prstGeom prst="rect">
              <a:avLst/>
            </a:prstGeom>
            <a:noFill/>
          </p:spPr>
          <p:txBody>
            <a:bodyPr wrap="square" rtlCol="0">
              <a:spAutoFit/>
            </a:bodyPr>
            <a:lstStyle/>
            <a:p>
              <a:r>
                <a:rPr lang="en-GB" sz="2400" i="1" noProof="0" dirty="0"/>
                <a:t>+</a:t>
              </a:r>
            </a:p>
          </p:txBody>
        </p:sp>
      </p:grpSp>
      <p:sp>
        <p:nvSpPr>
          <p:cNvPr id="28" name="Flèche : gauche 27">
            <a:extLst>
              <a:ext uri="{FF2B5EF4-FFF2-40B4-BE49-F238E27FC236}">
                <a16:creationId xmlns:a16="http://schemas.microsoft.com/office/drawing/2014/main" id="{6FE04793-C308-9EB6-8715-9C8E14F00920}"/>
              </a:ext>
            </a:extLst>
          </p:cNvPr>
          <p:cNvSpPr/>
          <p:nvPr/>
        </p:nvSpPr>
        <p:spPr>
          <a:xfrm>
            <a:off x="7166581" y="5283904"/>
            <a:ext cx="572491" cy="214685"/>
          </a:xfrm>
          <a:prstGeom prst="leftArrow">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8107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FC18C-C703-8F16-0B3C-A78DEF4E8AE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3D7294B-4A2E-9536-5848-2BCD87486B0C}"/>
              </a:ext>
            </a:extLst>
          </p:cNvPr>
          <p:cNvSpPr>
            <a:spLocks noGrp="1"/>
          </p:cNvSpPr>
          <p:nvPr>
            <p:ph type="title"/>
          </p:nvPr>
        </p:nvSpPr>
        <p:spPr/>
        <p:txBody>
          <a:bodyPr>
            <a:normAutofit/>
          </a:bodyPr>
          <a:lstStyle/>
          <a:p>
            <a:r>
              <a:rPr lang="en-US" dirty="0">
                <a:latin typeface="Montserrat ExtraBold" pitchFamily="2" charset="0"/>
              </a:rPr>
              <a:t>How to plan an acceleration</a:t>
            </a:r>
            <a:endParaRPr lang="pt-BR" dirty="0">
              <a:latin typeface="Montserrat ExtraBold" pitchFamily="2" charset="0"/>
            </a:endParaRPr>
          </a:p>
        </p:txBody>
      </p:sp>
      <p:sp>
        <p:nvSpPr>
          <p:cNvPr id="4" name="Espaço Reservado para Conteúdo 3">
            <a:extLst>
              <a:ext uri="{FF2B5EF4-FFF2-40B4-BE49-F238E27FC236}">
                <a16:creationId xmlns:a16="http://schemas.microsoft.com/office/drawing/2014/main" id="{DE9D2059-9795-61E5-4080-D6B327530FD5}"/>
              </a:ext>
            </a:extLst>
          </p:cNvPr>
          <p:cNvSpPr>
            <a:spLocks noGrp="1"/>
          </p:cNvSpPr>
          <p:nvPr>
            <p:ph sz="half" idx="2"/>
          </p:nvPr>
        </p:nvSpPr>
        <p:spPr>
          <a:xfrm>
            <a:off x="9079821" y="1825625"/>
            <a:ext cx="3018394" cy="3866048"/>
          </a:xfrm>
        </p:spPr>
        <p:txBody>
          <a:bodyPr>
            <a:noAutofit/>
          </a:bodyPr>
          <a:lstStyle/>
          <a:p>
            <a:pPr marL="0" indent="0">
              <a:buNone/>
            </a:pPr>
            <a:r>
              <a:rPr lang="en-US" sz="1400" b="1" dirty="0">
                <a:latin typeface="Arial" panose="020B0604020202020204" pitchFamily="34" charset="0"/>
                <a:cs typeface="Arial" panose="020B0604020202020204" pitchFamily="34" charset="0"/>
              </a:rPr>
              <a:t>Pitfalls to avoid: </a:t>
            </a:r>
          </a:p>
          <a:p>
            <a:pPr marL="0" indent="0">
              <a:buNone/>
            </a:pPr>
            <a:r>
              <a:rPr lang="en-US" sz="1400" dirty="0">
                <a:latin typeface="Arial" panose="020B0604020202020204" pitchFamily="34" charset="0"/>
                <a:cs typeface="Arial" panose="020B0604020202020204" pitchFamily="34" charset="0"/>
              </a:rPr>
              <a:t>Parallel tasks that are not critical in week 2 should be monitored during the acceleration phase. They may become critical and completely negate the effects of acceleration.</a:t>
            </a:r>
          </a:p>
          <a:p>
            <a:r>
              <a:rPr lang="en-US" sz="1400" dirty="0">
                <a:latin typeface="Arial" panose="020B0604020202020204" pitchFamily="34" charset="0"/>
                <a:cs typeface="Arial" panose="020B0604020202020204" pitchFamily="34" charset="0"/>
              </a:rPr>
              <a:t>Direct costs of early </a:t>
            </a:r>
            <a:r>
              <a:rPr lang="en-US" sz="1400" dirty="0" err="1">
                <a:latin typeface="Arial" panose="020B0604020202020204" pitchFamily="34" charset="0"/>
                <a:cs typeface="Arial" panose="020B0604020202020204" pitchFamily="34" charset="0"/>
              </a:rPr>
              <a:t>mobilising</a:t>
            </a:r>
            <a:r>
              <a:rPr lang="en-US" sz="1400" dirty="0">
                <a:latin typeface="Arial" panose="020B0604020202020204" pitchFamily="34" charset="0"/>
                <a:cs typeface="Arial" panose="020B0604020202020204" pitchFamily="34" charset="0"/>
              </a:rPr>
              <a:t> Vendors and Contractor’s erection resources.</a:t>
            </a:r>
          </a:p>
          <a:p>
            <a:r>
              <a:rPr lang="en-US" sz="1400" dirty="0">
                <a:latin typeface="Arial" panose="020B0604020202020204" pitchFamily="34" charset="0"/>
                <a:cs typeface="Arial" panose="020B0604020202020204" pitchFamily="34" charset="0"/>
              </a:rPr>
              <a:t>Unnecessary stress and negative psychological impact on the teams</a:t>
            </a:r>
          </a:p>
          <a:p>
            <a:r>
              <a:rPr lang="en-US" sz="1400" dirty="0">
                <a:latin typeface="Arial" panose="020B0604020202020204" pitchFamily="34" charset="0"/>
                <a:cs typeface="Arial" panose="020B0604020202020204" pitchFamily="34" charset="0"/>
              </a:rPr>
              <a:t>Storage costs for equipment parts delivered on site</a:t>
            </a:r>
          </a:p>
          <a:p>
            <a:r>
              <a:rPr lang="en-US" sz="1400" dirty="0">
                <a:latin typeface="Arial" panose="020B0604020202020204" pitchFamily="34" charset="0"/>
                <a:cs typeface="Arial" panose="020B0604020202020204" pitchFamily="34" charset="0"/>
              </a:rPr>
              <a:t>…</a:t>
            </a:r>
            <a:r>
              <a:rPr lang="en-US" sz="1400" i="1" dirty="0">
                <a:solidFill>
                  <a:srgbClr val="0070C0"/>
                </a:solidFill>
                <a:latin typeface="Arial" panose="020B0604020202020204" pitchFamily="34" charset="0"/>
                <a:cs typeface="Arial" panose="020B0604020202020204" pitchFamily="34" charset="0"/>
              </a:rPr>
              <a:t> </a:t>
            </a:r>
          </a:p>
        </p:txBody>
      </p:sp>
      <p:sp>
        <p:nvSpPr>
          <p:cNvPr id="5" name="Retângulo 4">
            <a:extLst>
              <a:ext uri="{FF2B5EF4-FFF2-40B4-BE49-F238E27FC236}">
                <a16:creationId xmlns:a16="http://schemas.microsoft.com/office/drawing/2014/main" id="{E5BCEF31-11B2-8A03-67A2-7CE4688FA59D}"/>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a:extLst>
              <a:ext uri="{FF2B5EF4-FFF2-40B4-BE49-F238E27FC236}">
                <a16:creationId xmlns:a16="http://schemas.microsoft.com/office/drawing/2014/main" id="{53939FED-8735-EEED-C672-B6C78CFDCD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888869"/>
            <a:ext cx="4476933" cy="600001"/>
          </a:xfrm>
          <a:prstGeom prst="rect">
            <a:avLst/>
          </a:prstGeom>
        </p:spPr>
      </p:pic>
      <p:pic>
        <p:nvPicPr>
          <p:cNvPr id="7" name="Imagem 6">
            <a:extLst>
              <a:ext uri="{FF2B5EF4-FFF2-40B4-BE49-F238E27FC236}">
                <a16:creationId xmlns:a16="http://schemas.microsoft.com/office/drawing/2014/main" id="{5704AE56-1717-8DAF-6BFE-F6BFDA6B11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pic>
        <p:nvPicPr>
          <p:cNvPr id="31" name="Image 30">
            <a:extLst>
              <a:ext uri="{FF2B5EF4-FFF2-40B4-BE49-F238E27FC236}">
                <a16:creationId xmlns:a16="http://schemas.microsoft.com/office/drawing/2014/main" id="{6BB75673-E487-EB73-4A29-D443421ED580}"/>
              </a:ext>
            </a:extLst>
          </p:cNvPr>
          <p:cNvPicPr>
            <a:picLocks noChangeAspect="1"/>
          </p:cNvPicPr>
          <p:nvPr/>
        </p:nvPicPr>
        <p:blipFill>
          <a:blip r:embed="rId4"/>
          <a:srcRect t="13391" r="28402"/>
          <a:stretch>
            <a:fillRect/>
          </a:stretch>
        </p:blipFill>
        <p:spPr>
          <a:xfrm>
            <a:off x="3109842" y="1699810"/>
            <a:ext cx="5811522" cy="3967698"/>
          </a:xfrm>
          <a:prstGeom prst="rect">
            <a:avLst/>
          </a:prstGeom>
        </p:spPr>
      </p:pic>
      <p:sp>
        <p:nvSpPr>
          <p:cNvPr id="32" name="Espace réservé du texte 4">
            <a:extLst>
              <a:ext uri="{FF2B5EF4-FFF2-40B4-BE49-F238E27FC236}">
                <a16:creationId xmlns:a16="http://schemas.microsoft.com/office/drawing/2014/main" id="{C86409CF-E201-2EB7-97DE-41C274371EF4}"/>
              </a:ext>
            </a:extLst>
          </p:cNvPr>
          <p:cNvSpPr txBox="1">
            <a:spLocks/>
          </p:cNvSpPr>
          <p:nvPr/>
        </p:nvSpPr>
        <p:spPr>
          <a:xfrm>
            <a:off x="9886463" y="533483"/>
            <a:ext cx="1467337" cy="1157205"/>
          </a:xfrm>
          <a:prstGeom prst="rect">
            <a:avLst/>
          </a:prstGeom>
          <a:solidFill>
            <a:schemeClr val="bg1">
              <a:lumMod val="95000"/>
            </a:schemeClr>
          </a:solidFill>
        </p:spPr>
        <p:txBody>
          <a:bodyPr vert="horz" lIns="91440" tIns="45720" rIns="91440" bIns="45720" rtlCol="0" anchor="ctr"/>
          <a:lstStyle>
            <a:defPPr>
              <a:defRPr lang="pt-B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600" b="1" dirty="0">
                <a:solidFill>
                  <a:srgbClr val="C00000"/>
                </a:solidFill>
                <a:latin typeface="Arial" panose="020B0604020202020204" pitchFamily="34" charset="0"/>
                <a:cs typeface="Arial" panose="020B0604020202020204" pitchFamily="34" charset="0"/>
              </a:rPr>
              <a:t>At the end of </a:t>
            </a:r>
            <a:r>
              <a:rPr lang="en-US" sz="1600" b="1" u="sng" dirty="0">
                <a:solidFill>
                  <a:srgbClr val="C00000"/>
                </a:solidFill>
                <a:latin typeface="Arial" panose="020B0604020202020204" pitchFamily="34" charset="0"/>
                <a:cs typeface="Arial" panose="020B0604020202020204" pitchFamily="34" charset="0"/>
              </a:rPr>
              <a:t>Week 6</a:t>
            </a:r>
          </a:p>
        </p:txBody>
      </p:sp>
      <p:sp>
        <p:nvSpPr>
          <p:cNvPr id="35" name="ZoneTexte 34">
            <a:extLst>
              <a:ext uri="{FF2B5EF4-FFF2-40B4-BE49-F238E27FC236}">
                <a16:creationId xmlns:a16="http://schemas.microsoft.com/office/drawing/2014/main" id="{03946059-C196-F8F2-15FF-46FD0C391610}"/>
              </a:ext>
            </a:extLst>
          </p:cNvPr>
          <p:cNvSpPr txBox="1"/>
          <p:nvPr/>
        </p:nvSpPr>
        <p:spPr>
          <a:xfrm>
            <a:off x="317598" y="2421708"/>
            <a:ext cx="2556285" cy="307777"/>
          </a:xfrm>
          <a:prstGeom prst="rect">
            <a:avLst/>
          </a:prstGeom>
          <a:noFill/>
        </p:spPr>
        <p:txBody>
          <a:bodyPr wrap="square" rtlCol="0">
            <a:spAutoFit/>
          </a:bodyPr>
          <a:lstStyle/>
          <a:p>
            <a:r>
              <a:rPr lang="fr-FR" sz="1400" i="1" dirty="0"/>
              <a:t>[2] </a:t>
            </a:r>
            <a:r>
              <a:rPr lang="fr-FR" sz="1400" i="1" dirty="0" err="1"/>
              <a:t>Vendor</a:t>
            </a:r>
            <a:r>
              <a:rPr lang="fr-FR" sz="1400" i="1" dirty="0"/>
              <a:t> on Site</a:t>
            </a:r>
          </a:p>
        </p:txBody>
      </p:sp>
      <p:sp>
        <p:nvSpPr>
          <p:cNvPr id="36" name="ZoneTexte 35">
            <a:extLst>
              <a:ext uri="{FF2B5EF4-FFF2-40B4-BE49-F238E27FC236}">
                <a16:creationId xmlns:a16="http://schemas.microsoft.com/office/drawing/2014/main" id="{AEBB03EC-7A43-FBF9-4C73-411F418B1A2D}"/>
              </a:ext>
            </a:extLst>
          </p:cNvPr>
          <p:cNvSpPr txBox="1"/>
          <p:nvPr/>
        </p:nvSpPr>
        <p:spPr>
          <a:xfrm>
            <a:off x="317597" y="2048080"/>
            <a:ext cx="2894729" cy="307777"/>
          </a:xfrm>
          <a:prstGeom prst="rect">
            <a:avLst/>
          </a:prstGeom>
          <a:noFill/>
        </p:spPr>
        <p:txBody>
          <a:bodyPr wrap="square" rtlCol="0">
            <a:spAutoFit/>
          </a:bodyPr>
          <a:lstStyle/>
          <a:p>
            <a:r>
              <a:rPr lang="fr-FR" sz="1400" i="1" dirty="0"/>
              <a:t>[1] Contractor mobilisation on Site</a:t>
            </a:r>
          </a:p>
        </p:txBody>
      </p:sp>
      <p:sp>
        <p:nvSpPr>
          <p:cNvPr id="37" name="ZoneTexte 36">
            <a:extLst>
              <a:ext uri="{FF2B5EF4-FFF2-40B4-BE49-F238E27FC236}">
                <a16:creationId xmlns:a16="http://schemas.microsoft.com/office/drawing/2014/main" id="{F3B8BC2E-AC68-7457-13AE-4A8D676F254D}"/>
              </a:ext>
            </a:extLst>
          </p:cNvPr>
          <p:cNvSpPr txBox="1"/>
          <p:nvPr/>
        </p:nvSpPr>
        <p:spPr>
          <a:xfrm>
            <a:off x="317598" y="3615643"/>
            <a:ext cx="2694440" cy="523220"/>
          </a:xfrm>
          <a:prstGeom prst="rect">
            <a:avLst/>
          </a:prstGeom>
          <a:noFill/>
        </p:spPr>
        <p:txBody>
          <a:bodyPr wrap="square" rtlCol="0">
            <a:spAutoFit/>
          </a:bodyPr>
          <a:lstStyle/>
          <a:p>
            <a:r>
              <a:rPr lang="en-US" sz="1400" i="1" dirty="0"/>
              <a:t>[4] Vendor in-house manufacturing of equipment parts</a:t>
            </a:r>
            <a:endParaRPr lang="fr-FR" sz="1400" i="1" dirty="0"/>
          </a:p>
        </p:txBody>
      </p:sp>
      <p:sp>
        <p:nvSpPr>
          <p:cNvPr id="38" name="ZoneTexte 37">
            <a:extLst>
              <a:ext uri="{FF2B5EF4-FFF2-40B4-BE49-F238E27FC236}">
                <a16:creationId xmlns:a16="http://schemas.microsoft.com/office/drawing/2014/main" id="{99069FDD-4F1F-EAD2-10A9-AF485F1E891F}"/>
              </a:ext>
            </a:extLst>
          </p:cNvPr>
          <p:cNvSpPr txBox="1"/>
          <p:nvPr/>
        </p:nvSpPr>
        <p:spPr>
          <a:xfrm>
            <a:off x="317597" y="4441645"/>
            <a:ext cx="2767122" cy="307777"/>
          </a:xfrm>
          <a:prstGeom prst="rect">
            <a:avLst/>
          </a:prstGeom>
          <a:noFill/>
        </p:spPr>
        <p:txBody>
          <a:bodyPr wrap="square" rtlCol="0">
            <a:spAutoFit/>
          </a:bodyPr>
          <a:lstStyle/>
          <a:p>
            <a:r>
              <a:rPr lang="en-GB" sz="1400" b="1" i="1" noProof="0" dirty="0"/>
              <a:t>[5] Equipment erection on Site</a:t>
            </a:r>
          </a:p>
        </p:txBody>
      </p:sp>
      <p:sp>
        <p:nvSpPr>
          <p:cNvPr id="39" name="Rectangle 38">
            <a:extLst>
              <a:ext uri="{FF2B5EF4-FFF2-40B4-BE49-F238E27FC236}">
                <a16:creationId xmlns:a16="http://schemas.microsoft.com/office/drawing/2014/main" id="{C97B4A01-2CDC-D8A9-CB8F-D14133669AD3}"/>
              </a:ext>
            </a:extLst>
          </p:cNvPr>
          <p:cNvSpPr/>
          <p:nvPr/>
        </p:nvSpPr>
        <p:spPr>
          <a:xfrm>
            <a:off x="6010738" y="5444658"/>
            <a:ext cx="575547" cy="222632"/>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lumMod val="75000"/>
                  <a:lumOff val="25000"/>
                </a:schemeClr>
              </a:solidFill>
            </a:endParaRPr>
          </a:p>
        </p:txBody>
      </p:sp>
      <p:cxnSp>
        <p:nvCxnSpPr>
          <p:cNvPr id="40" name="Connecteur droit 39">
            <a:extLst>
              <a:ext uri="{FF2B5EF4-FFF2-40B4-BE49-F238E27FC236}">
                <a16:creationId xmlns:a16="http://schemas.microsoft.com/office/drawing/2014/main" id="{C3BD1F1A-CAF0-14DE-D7B3-0081FBA77B1C}"/>
              </a:ext>
            </a:extLst>
          </p:cNvPr>
          <p:cNvCxnSpPr>
            <a:cxnSpLocks/>
          </p:cNvCxnSpPr>
          <p:nvPr/>
        </p:nvCxnSpPr>
        <p:spPr>
          <a:xfrm flipV="1">
            <a:off x="6586285" y="1498480"/>
            <a:ext cx="0" cy="396769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431B466D-3415-B99E-13CD-0C907F1E9647}"/>
              </a:ext>
            </a:extLst>
          </p:cNvPr>
          <p:cNvSpPr txBox="1"/>
          <p:nvPr/>
        </p:nvSpPr>
        <p:spPr>
          <a:xfrm>
            <a:off x="317598" y="2795336"/>
            <a:ext cx="1988138" cy="307777"/>
          </a:xfrm>
          <a:prstGeom prst="rect">
            <a:avLst/>
          </a:prstGeom>
          <a:noFill/>
        </p:spPr>
        <p:txBody>
          <a:bodyPr wrap="square" rtlCol="0">
            <a:spAutoFit/>
          </a:bodyPr>
          <a:lstStyle/>
          <a:p>
            <a:r>
              <a:rPr lang="fr-FR" sz="1400" b="1" i="1" dirty="0"/>
              <a:t>[3] Civil </a:t>
            </a:r>
            <a:r>
              <a:rPr lang="fr-FR" sz="1400" b="1" i="1" dirty="0" err="1"/>
              <a:t>works</a:t>
            </a:r>
            <a:endParaRPr lang="fr-FR" sz="1400" b="1" i="1" dirty="0"/>
          </a:p>
        </p:txBody>
      </p:sp>
      <p:sp>
        <p:nvSpPr>
          <p:cNvPr id="42" name="Rectangle 41">
            <a:extLst>
              <a:ext uri="{FF2B5EF4-FFF2-40B4-BE49-F238E27FC236}">
                <a16:creationId xmlns:a16="http://schemas.microsoft.com/office/drawing/2014/main" id="{F4E88CA4-FE58-65F1-70C0-7900B4D7CAE0}"/>
              </a:ext>
            </a:extLst>
          </p:cNvPr>
          <p:cNvSpPr/>
          <p:nvPr/>
        </p:nvSpPr>
        <p:spPr>
          <a:xfrm>
            <a:off x="6591954" y="4489144"/>
            <a:ext cx="867817" cy="222632"/>
          </a:xfrm>
          <a:prstGeom prst="rect">
            <a:avLst/>
          </a:prstGeom>
          <a:solidFill>
            <a:schemeClr val="bg1">
              <a:lumMod val="65000"/>
            </a:schemeClr>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345A8BA5-FBC2-CCF5-9990-9199D0461035}"/>
              </a:ext>
            </a:extLst>
          </p:cNvPr>
          <p:cNvSpPr/>
          <p:nvPr/>
        </p:nvSpPr>
        <p:spPr>
          <a:xfrm>
            <a:off x="4273814" y="3756045"/>
            <a:ext cx="1159549" cy="222632"/>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5" name="Connecteur droit avec flèche 44">
            <a:extLst>
              <a:ext uri="{FF2B5EF4-FFF2-40B4-BE49-F238E27FC236}">
                <a16:creationId xmlns:a16="http://schemas.microsoft.com/office/drawing/2014/main" id="{F74FA596-278D-A916-41AB-934E8E95B6F1}"/>
              </a:ext>
            </a:extLst>
          </p:cNvPr>
          <p:cNvCxnSpPr>
            <a:cxnSpLocks/>
            <a:stCxn id="9" idx="3"/>
            <a:endCxn id="53" idx="0"/>
          </p:cNvCxnSpPr>
          <p:nvPr/>
        </p:nvCxnSpPr>
        <p:spPr>
          <a:xfrm flipH="1">
            <a:off x="8314317" y="4600460"/>
            <a:ext cx="13275" cy="471621"/>
          </a:xfrm>
          <a:prstGeom prst="straightConnector1">
            <a:avLst/>
          </a:prstGeom>
          <a:ln w="28575">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B2966121-4E4F-E08A-4CDE-60B61CB239F3}"/>
              </a:ext>
            </a:extLst>
          </p:cNvPr>
          <p:cNvCxnSpPr>
            <a:cxnSpLocks/>
          </p:cNvCxnSpPr>
          <p:nvPr/>
        </p:nvCxnSpPr>
        <p:spPr>
          <a:xfrm flipH="1">
            <a:off x="3112181" y="4021442"/>
            <a:ext cx="1728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Connecteur droit 46">
            <a:extLst>
              <a:ext uri="{FF2B5EF4-FFF2-40B4-BE49-F238E27FC236}">
                <a16:creationId xmlns:a16="http://schemas.microsoft.com/office/drawing/2014/main" id="{693A68D4-FD46-B522-9039-EA19C55270DA}"/>
              </a:ext>
            </a:extLst>
          </p:cNvPr>
          <p:cNvCxnSpPr>
            <a:cxnSpLocks/>
          </p:cNvCxnSpPr>
          <p:nvPr/>
        </p:nvCxnSpPr>
        <p:spPr>
          <a:xfrm flipH="1">
            <a:off x="4849553" y="4755025"/>
            <a:ext cx="230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ZoneTexte 49">
            <a:extLst>
              <a:ext uri="{FF2B5EF4-FFF2-40B4-BE49-F238E27FC236}">
                <a16:creationId xmlns:a16="http://schemas.microsoft.com/office/drawing/2014/main" id="{08599ECC-2FF1-870A-DDAF-813CF59C679B}"/>
              </a:ext>
            </a:extLst>
          </p:cNvPr>
          <p:cNvSpPr txBox="1"/>
          <p:nvPr/>
        </p:nvSpPr>
        <p:spPr>
          <a:xfrm>
            <a:off x="317597" y="5083877"/>
            <a:ext cx="2694439" cy="307777"/>
          </a:xfrm>
          <a:prstGeom prst="rect">
            <a:avLst/>
          </a:prstGeom>
          <a:noFill/>
        </p:spPr>
        <p:txBody>
          <a:bodyPr wrap="square" rtlCol="0">
            <a:spAutoFit/>
          </a:bodyPr>
          <a:lstStyle/>
          <a:p>
            <a:r>
              <a:rPr lang="en-GB" sz="1400" b="1" i="1" noProof="0" dirty="0"/>
              <a:t>[6] End</a:t>
            </a:r>
          </a:p>
        </p:txBody>
      </p:sp>
      <p:sp>
        <p:nvSpPr>
          <p:cNvPr id="51" name="Rectangle 50">
            <a:extLst>
              <a:ext uri="{FF2B5EF4-FFF2-40B4-BE49-F238E27FC236}">
                <a16:creationId xmlns:a16="http://schemas.microsoft.com/office/drawing/2014/main" id="{3EAD1DDE-2484-D742-FD54-BB6B2DC7DF66}"/>
              </a:ext>
            </a:extLst>
          </p:cNvPr>
          <p:cNvSpPr/>
          <p:nvPr/>
        </p:nvSpPr>
        <p:spPr>
          <a:xfrm>
            <a:off x="3131308" y="3756045"/>
            <a:ext cx="1152000" cy="222632"/>
          </a:xfrm>
          <a:prstGeom prst="rect">
            <a:avLst/>
          </a:prstGeom>
          <a:solidFill>
            <a:srgbClr val="FF0000"/>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Employer </a:t>
            </a:r>
            <a:r>
              <a:rPr lang="fr-FR" sz="1200" dirty="0" err="1"/>
              <a:t>delay</a:t>
            </a:r>
            <a:endParaRPr lang="fr-FR" sz="1200" dirty="0"/>
          </a:p>
        </p:txBody>
      </p:sp>
      <p:sp>
        <p:nvSpPr>
          <p:cNvPr id="55" name="Rectangle 54">
            <a:extLst>
              <a:ext uri="{FF2B5EF4-FFF2-40B4-BE49-F238E27FC236}">
                <a16:creationId xmlns:a16="http://schemas.microsoft.com/office/drawing/2014/main" id="{83FC2993-68CA-2DC2-D1C3-55884656F620}"/>
              </a:ext>
            </a:extLst>
          </p:cNvPr>
          <p:cNvSpPr/>
          <p:nvPr/>
        </p:nvSpPr>
        <p:spPr>
          <a:xfrm>
            <a:off x="2536635" y="5444657"/>
            <a:ext cx="575547" cy="222632"/>
          </a:xfrm>
          <a:prstGeom prst="rect">
            <a:avLst/>
          </a:prstGeom>
          <a:noFill/>
          <a:ln w="28575">
            <a:solidFill>
              <a:schemeClr val="bg1">
                <a:lumMod val="6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lumMod val="75000"/>
                    <a:lumOff val="25000"/>
                  </a:schemeClr>
                </a:solidFill>
              </a:rPr>
              <a:t>W0</a:t>
            </a:r>
          </a:p>
        </p:txBody>
      </p:sp>
      <p:cxnSp>
        <p:nvCxnSpPr>
          <p:cNvPr id="56" name="Connecteur droit 55">
            <a:extLst>
              <a:ext uri="{FF2B5EF4-FFF2-40B4-BE49-F238E27FC236}">
                <a16:creationId xmlns:a16="http://schemas.microsoft.com/office/drawing/2014/main" id="{EF5C7942-9C8F-9C26-3420-86A319BA6B22}"/>
              </a:ext>
            </a:extLst>
          </p:cNvPr>
          <p:cNvCxnSpPr>
            <a:cxnSpLocks/>
          </p:cNvCxnSpPr>
          <p:nvPr/>
        </p:nvCxnSpPr>
        <p:spPr>
          <a:xfrm flipV="1">
            <a:off x="3112182" y="1617746"/>
            <a:ext cx="0" cy="3967698"/>
          </a:xfrm>
          <a:prstGeom prst="line">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57" name="Losange 56">
            <a:extLst>
              <a:ext uri="{FF2B5EF4-FFF2-40B4-BE49-F238E27FC236}">
                <a16:creationId xmlns:a16="http://schemas.microsoft.com/office/drawing/2014/main" id="{34D96778-4244-9C8D-C16C-94EE3D8E8C88}"/>
              </a:ext>
            </a:extLst>
          </p:cNvPr>
          <p:cNvSpPr/>
          <p:nvPr/>
        </p:nvSpPr>
        <p:spPr>
          <a:xfrm>
            <a:off x="7042114" y="5072081"/>
            <a:ext cx="238539" cy="204155"/>
          </a:xfrm>
          <a:prstGeom prst="diamon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Flèche : gauche 58">
            <a:extLst>
              <a:ext uri="{FF2B5EF4-FFF2-40B4-BE49-F238E27FC236}">
                <a16:creationId xmlns:a16="http://schemas.microsoft.com/office/drawing/2014/main" id="{8214E0C6-04B6-EECC-B287-3D7E15D8FAB6}"/>
              </a:ext>
            </a:extLst>
          </p:cNvPr>
          <p:cNvSpPr/>
          <p:nvPr/>
        </p:nvSpPr>
        <p:spPr>
          <a:xfrm rot="10800000">
            <a:off x="7153553" y="4827907"/>
            <a:ext cx="1128558" cy="214685"/>
          </a:xfrm>
          <a:prstGeom prst="leftArrow">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Rectangle 59">
            <a:extLst>
              <a:ext uri="{FF2B5EF4-FFF2-40B4-BE49-F238E27FC236}">
                <a16:creationId xmlns:a16="http://schemas.microsoft.com/office/drawing/2014/main" id="{37B46DBB-32D6-D7F5-A5B6-09E46E0FFDD7}"/>
              </a:ext>
            </a:extLst>
          </p:cNvPr>
          <p:cNvSpPr/>
          <p:nvPr/>
        </p:nvSpPr>
        <p:spPr>
          <a:xfrm>
            <a:off x="3131307" y="1703099"/>
            <a:ext cx="3439411" cy="222632"/>
          </a:xfrm>
          <a:prstGeom prst="rect">
            <a:avLst/>
          </a:prstGeom>
          <a:noFill/>
          <a:ln w="12700">
            <a:solidFill>
              <a:srgbClr val="ECEC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50000"/>
                    <a:lumOff val="50000"/>
                  </a:schemeClr>
                </a:solidFill>
              </a:rPr>
              <a:t>Past</a:t>
            </a:r>
          </a:p>
        </p:txBody>
      </p:sp>
      <p:sp>
        <p:nvSpPr>
          <p:cNvPr id="61" name="Rectangle 60">
            <a:extLst>
              <a:ext uri="{FF2B5EF4-FFF2-40B4-BE49-F238E27FC236}">
                <a16:creationId xmlns:a16="http://schemas.microsoft.com/office/drawing/2014/main" id="{509CECFE-8B90-7D90-D374-D6A906680987}"/>
              </a:ext>
            </a:extLst>
          </p:cNvPr>
          <p:cNvSpPr/>
          <p:nvPr/>
        </p:nvSpPr>
        <p:spPr>
          <a:xfrm>
            <a:off x="6601852" y="1703099"/>
            <a:ext cx="2309604" cy="222632"/>
          </a:xfrm>
          <a:prstGeom prst="rect">
            <a:avLst/>
          </a:prstGeom>
          <a:noFill/>
          <a:ln w="12700">
            <a:solidFill>
              <a:srgbClr val="ECEC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50000"/>
                    <a:lumOff val="50000"/>
                  </a:schemeClr>
                </a:solidFill>
              </a:rPr>
              <a:t>Futur</a:t>
            </a:r>
          </a:p>
        </p:txBody>
      </p:sp>
      <p:sp>
        <p:nvSpPr>
          <p:cNvPr id="3" name="Rectangle 2">
            <a:extLst>
              <a:ext uri="{FF2B5EF4-FFF2-40B4-BE49-F238E27FC236}">
                <a16:creationId xmlns:a16="http://schemas.microsoft.com/office/drawing/2014/main" id="{7BCB1D11-1FF7-AD12-6BDE-DB7576AD5285}"/>
              </a:ext>
            </a:extLst>
          </p:cNvPr>
          <p:cNvSpPr/>
          <p:nvPr/>
        </p:nvSpPr>
        <p:spPr>
          <a:xfrm>
            <a:off x="5458486" y="3758649"/>
            <a:ext cx="544038" cy="222632"/>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CC0F037F-A769-07A8-E076-80CEBA4E14FD}"/>
              </a:ext>
            </a:extLst>
          </p:cNvPr>
          <p:cNvSpPr/>
          <p:nvPr/>
        </p:nvSpPr>
        <p:spPr>
          <a:xfrm>
            <a:off x="7459775" y="4489144"/>
            <a:ext cx="867817" cy="222632"/>
          </a:xfrm>
          <a:prstGeom prst="rect">
            <a:avLst/>
          </a:prstGeom>
          <a:solidFill>
            <a:schemeClr val="bg1">
              <a:lumMod val="65000"/>
            </a:schemeClr>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Losange 15">
            <a:extLst>
              <a:ext uri="{FF2B5EF4-FFF2-40B4-BE49-F238E27FC236}">
                <a16:creationId xmlns:a16="http://schemas.microsoft.com/office/drawing/2014/main" id="{98341B1C-7775-40EC-F500-3737B71E5D5D}"/>
              </a:ext>
            </a:extLst>
          </p:cNvPr>
          <p:cNvSpPr/>
          <p:nvPr/>
        </p:nvSpPr>
        <p:spPr>
          <a:xfrm>
            <a:off x="7619803" y="5072081"/>
            <a:ext cx="238539" cy="204155"/>
          </a:xfrm>
          <a:prstGeom prst="diamon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8" name="Connecteur : en angle 17">
            <a:extLst>
              <a:ext uri="{FF2B5EF4-FFF2-40B4-BE49-F238E27FC236}">
                <a16:creationId xmlns:a16="http://schemas.microsoft.com/office/drawing/2014/main" id="{6EC0C901-802E-E1CC-1802-10E13D676D25}"/>
              </a:ext>
            </a:extLst>
          </p:cNvPr>
          <p:cNvCxnSpPr>
            <a:cxnSpLocks/>
            <a:stCxn id="3" idx="3"/>
            <a:endCxn id="9" idx="1"/>
          </p:cNvCxnSpPr>
          <p:nvPr/>
        </p:nvCxnSpPr>
        <p:spPr>
          <a:xfrm>
            <a:off x="6002524" y="3869965"/>
            <a:ext cx="1457251" cy="730495"/>
          </a:xfrm>
          <a:prstGeom prst="bentConnector3">
            <a:avLst>
              <a:gd name="adj1" fmla="val 99341"/>
            </a:avLst>
          </a:prstGeom>
          <a:ln>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8" name="Groupe 7">
            <a:extLst>
              <a:ext uri="{FF2B5EF4-FFF2-40B4-BE49-F238E27FC236}">
                <a16:creationId xmlns:a16="http://schemas.microsoft.com/office/drawing/2014/main" id="{92B6A384-4570-182B-667D-CDAD14044F0A}"/>
              </a:ext>
            </a:extLst>
          </p:cNvPr>
          <p:cNvGrpSpPr/>
          <p:nvPr/>
        </p:nvGrpSpPr>
        <p:grpSpPr>
          <a:xfrm>
            <a:off x="5207633" y="4792158"/>
            <a:ext cx="1363086" cy="461665"/>
            <a:chOff x="5039775" y="5381172"/>
            <a:chExt cx="1363086" cy="461665"/>
          </a:xfrm>
        </p:grpSpPr>
        <p:pic>
          <p:nvPicPr>
            <p:cNvPr id="10" name="Graphic 103" descr="Man outline">
              <a:extLst>
                <a:ext uri="{FF2B5EF4-FFF2-40B4-BE49-F238E27FC236}">
                  <a16:creationId xmlns:a16="http://schemas.microsoft.com/office/drawing/2014/main" id="{C6B3CD0C-0C63-F045-4751-66B95348E77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50236" y="5447774"/>
              <a:ext cx="344667" cy="344667"/>
            </a:xfrm>
            <a:prstGeom prst="rect">
              <a:avLst/>
            </a:prstGeom>
          </p:spPr>
        </p:pic>
        <p:pic>
          <p:nvPicPr>
            <p:cNvPr id="11" name="Graphique 10" descr="Cigogne avec un remplissage uni">
              <a:extLst>
                <a:ext uri="{FF2B5EF4-FFF2-40B4-BE49-F238E27FC236}">
                  <a16:creationId xmlns:a16="http://schemas.microsoft.com/office/drawing/2014/main" id="{706C9802-5AC7-3CA1-1A45-69E0B7AED08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06861" y="5396441"/>
              <a:ext cx="396000" cy="396000"/>
            </a:xfrm>
            <a:prstGeom prst="rect">
              <a:avLst/>
            </a:prstGeom>
          </p:spPr>
        </p:pic>
        <p:pic>
          <p:nvPicPr>
            <p:cNvPr id="12" name="Graphic 103" descr="Man outline">
              <a:extLst>
                <a:ext uri="{FF2B5EF4-FFF2-40B4-BE49-F238E27FC236}">
                  <a16:creationId xmlns:a16="http://schemas.microsoft.com/office/drawing/2014/main" id="{87DE06F2-0B50-60D6-A8AD-5A048DC6EB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80099" y="5447774"/>
              <a:ext cx="344667" cy="344667"/>
            </a:xfrm>
            <a:prstGeom prst="rect">
              <a:avLst/>
            </a:prstGeom>
          </p:spPr>
        </p:pic>
        <p:sp>
          <p:nvSpPr>
            <p:cNvPr id="13" name="ZoneTexte 12">
              <a:extLst>
                <a:ext uri="{FF2B5EF4-FFF2-40B4-BE49-F238E27FC236}">
                  <a16:creationId xmlns:a16="http://schemas.microsoft.com/office/drawing/2014/main" id="{89E4FC06-A182-853F-0EFD-0C13F1AC373F}"/>
                </a:ext>
              </a:extLst>
            </p:cNvPr>
            <p:cNvSpPr txBox="1"/>
            <p:nvPr/>
          </p:nvSpPr>
          <p:spPr>
            <a:xfrm>
              <a:off x="5039775" y="5381172"/>
              <a:ext cx="351329" cy="461665"/>
            </a:xfrm>
            <a:prstGeom prst="rect">
              <a:avLst/>
            </a:prstGeom>
            <a:noFill/>
          </p:spPr>
          <p:txBody>
            <a:bodyPr wrap="square" rtlCol="0">
              <a:spAutoFit/>
            </a:bodyPr>
            <a:lstStyle/>
            <a:p>
              <a:r>
                <a:rPr lang="en-GB" sz="2400" i="1" noProof="0" dirty="0"/>
                <a:t>+</a:t>
              </a:r>
            </a:p>
          </p:txBody>
        </p:sp>
      </p:grpSp>
      <p:sp>
        <p:nvSpPr>
          <p:cNvPr id="14" name="Rectangle 13">
            <a:extLst>
              <a:ext uri="{FF2B5EF4-FFF2-40B4-BE49-F238E27FC236}">
                <a16:creationId xmlns:a16="http://schemas.microsoft.com/office/drawing/2014/main" id="{573FF87F-2422-5824-11AB-C965CC409FA1}"/>
              </a:ext>
            </a:extLst>
          </p:cNvPr>
          <p:cNvSpPr/>
          <p:nvPr/>
        </p:nvSpPr>
        <p:spPr>
          <a:xfrm>
            <a:off x="3121421" y="2834718"/>
            <a:ext cx="1730832" cy="222632"/>
          </a:xfrm>
          <a:prstGeom prst="rect">
            <a:avLst/>
          </a:prstGeom>
          <a:solidFill>
            <a:schemeClr val="bg1">
              <a:lumMod val="65000"/>
            </a:schemeClr>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Losange 16">
            <a:extLst>
              <a:ext uri="{FF2B5EF4-FFF2-40B4-BE49-F238E27FC236}">
                <a16:creationId xmlns:a16="http://schemas.microsoft.com/office/drawing/2014/main" id="{26537ABE-5133-1261-1430-A2F66F663BDB}"/>
              </a:ext>
            </a:extLst>
          </p:cNvPr>
          <p:cNvSpPr/>
          <p:nvPr/>
        </p:nvSpPr>
        <p:spPr>
          <a:xfrm>
            <a:off x="4726966" y="2096701"/>
            <a:ext cx="238539" cy="204155"/>
          </a:xfrm>
          <a:prstGeom prst="diamond">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Losange 18">
            <a:extLst>
              <a:ext uri="{FF2B5EF4-FFF2-40B4-BE49-F238E27FC236}">
                <a16:creationId xmlns:a16="http://schemas.microsoft.com/office/drawing/2014/main" id="{026F77C8-C467-CEB9-B633-213632B59041}"/>
              </a:ext>
            </a:extLst>
          </p:cNvPr>
          <p:cNvSpPr/>
          <p:nvPr/>
        </p:nvSpPr>
        <p:spPr>
          <a:xfrm>
            <a:off x="4726966" y="2470329"/>
            <a:ext cx="238539" cy="204155"/>
          </a:xfrm>
          <a:prstGeom prst="diamond">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0" name="Connecteur droit 19">
            <a:extLst>
              <a:ext uri="{FF2B5EF4-FFF2-40B4-BE49-F238E27FC236}">
                <a16:creationId xmlns:a16="http://schemas.microsoft.com/office/drawing/2014/main" id="{3860D75B-2F7C-976B-5197-0176DA9AA0F4}"/>
              </a:ext>
            </a:extLst>
          </p:cNvPr>
          <p:cNvCxnSpPr>
            <a:cxnSpLocks/>
          </p:cNvCxnSpPr>
          <p:nvPr/>
        </p:nvCxnSpPr>
        <p:spPr>
          <a:xfrm flipH="1">
            <a:off x="3121553" y="3100551"/>
            <a:ext cx="1728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necteur : en angle 20">
            <a:extLst>
              <a:ext uri="{FF2B5EF4-FFF2-40B4-BE49-F238E27FC236}">
                <a16:creationId xmlns:a16="http://schemas.microsoft.com/office/drawing/2014/main" id="{5AF98B19-D46D-533C-0A61-3770E162621D}"/>
              </a:ext>
            </a:extLst>
          </p:cNvPr>
          <p:cNvCxnSpPr>
            <a:cxnSpLocks/>
            <a:stCxn id="17" idx="3"/>
            <a:endCxn id="42" idx="1"/>
          </p:cNvCxnSpPr>
          <p:nvPr/>
        </p:nvCxnSpPr>
        <p:spPr>
          <a:xfrm>
            <a:off x="4965505" y="2198779"/>
            <a:ext cx="1626449" cy="2401681"/>
          </a:xfrm>
          <a:prstGeom prst="bentConnector3">
            <a:avLst>
              <a:gd name="adj1" fmla="val 99974"/>
            </a:avLst>
          </a:prstGeom>
          <a:ln>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 en angle 21">
            <a:extLst>
              <a:ext uri="{FF2B5EF4-FFF2-40B4-BE49-F238E27FC236}">
                <a16:creationId xmlns:a16="http://schemas.microsoft.com/office/drawing/2014/main" id="{08C7A4E4-E877-FBFC-2588-3669BD22CCB3}"/>
              </a:ext>
            </a:extLst>
          </p:cNvPr>
          <p:cNvCxnSpPr>
            <a:cxnSpLocks/>
            <a:stCxn id="43" idx="3"/>
            <a:endCxn id="42" idx="1"/>
          </p:cNvCxnSpPr>
          <p:nvPr/>
        </p:nvCxnSpPr>
        <p:spPr>
          <a:xfrm>
            <a:off x="5433363" y="3867361"/>
            <a:ext cx="1158591" cy="733099"/>
          </a:xfrm>
          <a:prstGeom prst="bentConnector3">
            <a:avLst>
              <a:gd name="adj1" fmla="val -1266"/>
            </a:avLst>
          </a:prstGeom>
          <a:ln>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AE61A22-2954-227F-E7E6-5993FD971D7D}"/>
              </a:ext>
            </a:extLst>
          </p:cNvPr>
          <p:cNvSpPr/>
          <p:nvPr/>
        </p:nvSpPr>
        <p:spPr>
          <a:xfrm>
            <a:off x="4866856" y="2836216"/>
            <a:ext cx="1723510" cy="222632"/>
          </a:xfrm>
          <a:prstGeom prst="rect">
            <a:avLst/>
          </a:prstGeom>
          <a:solidFill>
            <a:srgbClr val="FF0000"/>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err="1"/>
              <a:t>Unforeseeable</a:t>
            </a:r>
            <a:r>
              <a:rPr lang="fr-FR" sz="1200" dirty="0"/>
              <a:t> </a:t>
            </a:r>
            <a:r>
              <a:rPr lang="fr-FR" sz="1200" dirty="0" err="1"/>
              <a:t>delay</a:t>
            </a:r>
            <a:endParaRPr lang="fr-FR" sz="1200" dirty="0"/>
          </a:p>
        </p:txBody>
      </p:sp>
      <p:sp>
        <p:nvSpPr>
          <p:cNvPr id="25" name="Ellipse 24">
            <a:extLst>
              <a:ext uri="{FF2B5EF4-FFF2-40B4-BE49-F238E27FC236}">
                <a16:creationId xmlns:a16="http://schemas.microsoft.com/office/drawing/2014/main" id="{8BAAB025-54F4-C18A-AD86-41FDAADF8A01}"/>
              </a:ext>
            </a:extLst>
          </p:cNvPr>
          <p:cNvSpPr/>
          <p:nvPr/>
        </p:nvSpPr>
        <p:spPr>
          <a:xfrm>
            <a:off x="4702553" y="2492700"/>
            <a:ext cx="2298099" cy="898974"/>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6" name="Connecteur droit avec flèche 25">
            <a:extLst>
              <a:ext uri="{FF2B5EF4-FFF2-40B4-BE49-F238E27FC236}">
                <a16:creationId xmlns:a16="http://schemas.microsoft.com/office/drawing/2014/main" id="{0A65559A-530B-5461-D676-C5AAD31DECA5}"/>
              </a:ext>
            </a:extLst>
          </p:cNvPr>
          <p:cNvCxnSpPr>
            <a:cxnSpLocks/>
            <a:stCxn id="24" idx="3"/>
            <a:endCxn id="42" idx="1"/>
          </p:cNvCxnSpPr>
          <p:nvPr/>
        </p:nvCxnSpPr>
        <p:spPr>
          <a:xfrm>
            <a:off x="6590366" y="2947532"/>
            <a:ext cx="1588" cy="1652928"/>
          </a:xfrm>
          <a:prstGeom prst="straightConnector1">
            <a:avLst/>
          </a:prstGeom>
          <a:ln w="28575">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3" name="Losange 52">
            <a:extLst>
              <a:ext uri="{FF2B5EF4-FFF2-40B4-BE49-F238E27FC236}">
                <a16:creationId xmlns:a16="http://schemas.microsoft.com/office/drawing/2014/main" id="{C54E4179-10B6-5980-C369-BC50BEFD8D06}"/>
              </a:ext>
            </a:extLst>
          </p:cNvPr>
          <p:cNvSpPr/>
          <p:nvPr/>
        </p:nvSpPr>
        <p:spPr>
          <a:xfrm>
            <a:off x="8195047" y="5072081"/>
            <a:ext cx="238539" cy="204155"/>
          </a:xfrm>
          <a:prstGeom prst="diamond">
            <a:avLst/>
          </a:prstGeom>
          <a:solidFill>
            <a:schemeClr val="bg1">
              <a:lumMod val="65000"/>
            </a:schemeClr>
          </a:solidFill>
          <a:ln w="2857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2" name="Connecteur : en angle 61">
            <a:extLst>
              <a:ext uri="{FF2B5EF4-FFF2-40B4-BE49-F238E27FC236}">
                <a16:creationId xmlns:a16="http://schemas.microsoft.com/office/drawing/2014/main" id="{1B39BA4C-16F7-9C42-76B8-1C6C818936BA}"/>
              </a:ext>
            </a:extLst>
          </p:cNvPr>
          <p:cNvCxnSpPr>
            <a:cxnSpLocks/>
            <a:stCxn id="19" idx="3"/>
            <a:endCxn id="42" idx="1"/>
          </p:cNvCxnSpPr>
          <p:nvPr/>
        </p:nvCxnSpPr>
        <p:spPr>
          <a:xfrm>
            <a:off x="4965505" y="2572407"/>
            <a:ext cx="1626449" cy="2028053"/>
          </a:xfrm>
          <a:prstGeom prst="bentConnector3">
            <a:avLst>
              <a:gd name="adj1" fmla="val 99493"/>
            </a:avLst>
          </a:prstGeom>
          <a:ln>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1446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2FC1E-4040-84EB-ECCF-43FC7A883E9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73F37CB-7F50-FD3B-6075-5B00837A25A3}"/>
              </a:ext>
            </a:extLst>
          </p:cNvPr>
          <p:cNvSpPr>
            <a:spLocks noGrp="1"/>
          </p:cNvSpPr>
          <p:nvPr>
            <p:ph type="title"/>
          </p:nvPr>
        </p:nvSpPr>
        <p:spPr/>
        <p:txBody>
          <a:bodyPr>
            <a:normAutofit/>
          </a:bodyPr>
          <a:lstStyle/>
          <a:p>
            <a:r>
              <a:rPr lang="pt-BR" dirty="0">
                <a:latin typeface="Montserrat ExtraBold" pitchFamily="2" charset="0"/>
              </a:rPr>
              <a:t>Conclusion</a:t>
            </a:r>
          </a:p>
        </p:txBody>
      </p:sp>
      <p:sp>
        <p:nvSpPr>
          <p:cNvPr id="3" name="Espaço Reservado para Conteúdo 2">
            <a:extLst>
              <a:ext uri="{FF2B5EF4-FFF2-40B4-BE49-F238E27FC236}">
                <a16:creationId xmlns:a16="http://schemas.microsoft.com/office/drawing/2014/main" id="{25203140-47C8-D08E-B15C-EB1ACB9FEB5C}"/>
              </a:ext>
            </a:extLst>
          </p:cNvPr>
          <p:cNvSpPr>
            <a:spLocks noGrp="1"/>
          </p:cNvSpPr>
          <p:nvPr>
            <p:ph idx="1"/>
          </p:nvPr>
        </p:nvSpPr>
        <p:spPr>
          <a:xfrm>
            <a:off x="838200" y="1690688"/>
            <a:ext cx="10515600" cy="4000984"/>
          </a:xfrm>
        </p:spPr>
        <p:txBody>
          <a:bodyPr>
            <a:normAutofit lnSpcReduction="10000"/>
          </a:bodyPr>
          <a:lstStyle/>
          <a:p>
            <a:r>
              <a:rPr lang="en-US" sz="1600" dirty="0">
                <a:latin typeface="Arial" panose="020B0604020202020204" pitchFamily="34" charset="0"/>
                <a:cs typeface="Arial" panose="020B0604020202020204" pitchFamily="34" charset="0"/>
              </a:rPr>
              <a:t>A preliminary delay and causality analysis must establish responsibility for the delay to be recovered.</a:t>
            </a:r>
          </a:p>
          <a:p>
            <a:r>
              <a:rPr lang="en-US" sz="1600" dirty="0">
                <a:latin typeface="Arial" panose="020B0604020202020204" pitchFamily="34" charset="0"/>
                <a:cs typeface="Arial" panose="020B0604020202020204" pitchFamily="34" charset="0"/>
              </a:rPr>
              <a:t>Assess Contractor's technical and financial capacity to accelerate the works. An acceleration involves changing the working methods that Contractor intended to implement at the start of the project. </a:t>
            </a:r>
          </a:p>
          <a:p>
            <a:pPr lvl="1"/>
            <a:r>
              <a:rPr lang="en-US" sz="1400" dirty="0">
                <a:latin typeface="Arial" panose="020B0604020202020204" pitchFamily="34" charset="0"/>
                <a:cs typeface="Arial" panose="020B0604020202020204" pitchFamily="34" charset="0"/>
              </a:rPr>
              <a:t>Acceleration comes at a cost and requires appropriate </a:t>
            </a:r>
            <a:r>
              <a:rPr lang="en-US" sz="1400" dirty="0" err="1">
                <a:latin typeface="Arial" panose="020B0604020202020204" pitchFamily="34" charset="0"/>
                <a:cs typeface="Arial" panose="020B0604020202020204" pitchFamily="34" charset="0"/>
              </a:rPr>
              <a:t>organisation</a:t>
            </a:r>
            <a:r>
              <a:rPr lang="en-US" sz="1400" dirty="0">
                <a:latin typeface="Arial" panose="020B0604020202020204" pitchFamily="34" charset="0"/>
                <a:cs typeface="Arial" panose="020B0604020202020204" pitchFamily="34" charset="0"/>
              </a:rPr>
              <a:t>.</a:t>
            </a:r>
          </a:p>
          <a:p>
            <a:pPr lvl="1"/>
            <a:r>
              <a:rPr lang="en-US" sz="1400" dirty="0">
                <a:latin typeface="Arial" panose="020B0604020202020204" pitchFamily="34" charset="0"/>
                <a:cs typeface="Arial" panose="020B0604020202020204" pitchFamily="34" charset="0"/>
              </a:rPr>
              <a:t>Acceleration generates additional risks that were not taken into account during the tender phase.</a:t>
            </a:r>
          </a:p>
          <a:p>
            <a:pPr marL="457200" lvl="1" indent="0">
              <a:buNone/>
            </a:pPr>
            <a:r>
              <a:rPr lang="en-US" sz="1400" i="1" dirty="0">
                <a:latin typeface="Arial" panose="020B0604020202020204" pitchFamily="34" charset="0"/>
                <a:cs typeface="Arial" panose="020B0604020202020204" pitchFamily="34" charset="0"/>
              </a:rPr>
              <a:t>Avoid acceleration plans that are too long or cover too large a part of the project.</a:t>
            </a:r>
          </a:p>
          <a:p>
            <a:r>
              <a:rPr lang="en-US" sz="1600" dirty="0">
                <a:latin typeface="Arial" panose="020B0604020202020204" pitchFamily="34" charset="0"/>
                <a:cs typeface="Arial" panose="020B0604020202020204" pitchFamily="34" charset="0"/>
              </a:rPr>
              <a:t>The schedule supporting the acceleration plan must be complete and the tasks must be correctly linked.</a:t>
            </a:r>
          </a:p>
          <a:p>
            <a:pPr lvl="1"/>
            <a:r>
              <a:rPr lang="en-US" sz="1400" dirty="0">
                <a:latin typeface="Arial" panose="020B0604020202020204" pitchFamily="34" charset="0"/>
                <a:cs typeface="Arial" panose="020B0604020202020204" pitchFamily="34" charset="0"/>
              </a:rPr>
              <a:t>Simulate acceleration plans to identify pseudo-critical paths that may affect the benefits of the acceleration plan.</a:t>
            </a:r>
          </a:p>
          <a:p>
            <a:pPr marL="457200" lvl="1" indent="0">
              <a:buNone/>
            </a:pPr>
            <a:r>
              <a:rPr lang="en-US" sz="1400" i="1" dirty="0">
                <a:latin typeface="Arial" panose="020B0604020202020204" pitchFamily="34" charset="0"/>
                <a:cs typeface="Arial" panose="020B0604020202020204" pitchFamily="34" charset="0"/>
              </a:rPr>
              <a:t>Simulation can be performed using statistical tools (Primavera Risk Analysis).</a:t>
            </a:r>
          </a:p>
          <a:p>
            <a:r>
              <a:rPr lang="en-US" sz="1600" dirty="0">
                <a:latin typeface="Arial" panose="020B0604020202020204" pitchFamily="34" charset="0"/>
                <a:cs typeface="Arial" panose="020B0604020202020204" pitchFamily="34" charset="0"/>
              </a:rPr>
              <a:t>Evaluate acceleration levers, starting with the simplest to implement and moving on to the most complex.</a:t>
            </a:r>
          </a:p>
          <a:p>
            <a:pPr lvl="1"/>
            <a:r>
              <a:rPr lang="en-US" sz="1400" dirty="0">
                <a:latin typeface="Arial" panose="020B0604020202020204" pitchFamily="34" charset="0"/>
                <a:cs typeface="Arial" panose="020B0604020202020204" pitchFamily="34" charset="0"/>
              </a:rPr>
              <a:t>Simple </a:t>
            </a:r>
            <a:r>
              <a:rPr lang="en-US" sz="1400" dirty="0" err="1">
                <a:latin typeface="Arial" panose="020B0604020202020204" pitchFamily="34" charset="0"/>
                <a:cs typeface="Arial" panose="020B0604020202020204" pitchFamily="34" charset="0"/>
              </a:rPr>
              <a:t>reorganisation</a:t>
            </a:r>
            <a:r>
              <a:rPr lang="en-US" sz="1400" dirty="0">
                <a:latin typeface="Arial" panose="020B0604020202020204" pitchFamily="34" charset="0"/>
                <a:cs typeface="Arial" panose="020B0604020202020204" pitchFamily="34" charset="0"/>
              </a:rPr>
              <a:t> of activities or on-site resources, overtime, --&gt; global </a:t>
            </a:r>
            <a:r>
              <a:rPr lang="en-US" sz="1400" dirty="0" err="1">
                <a:latin typeface="Arial" panose="020B0604020202020204" pitchFamily="34" charset="0"/>
                <a:cs typeface="Arial" panose="020B0604020202020204" pitchFamily="34" charset="0"/>
              </a:rPr>
              <a:t>reorganisation</a:t>
            </a:r>
            <a:r>
              <a:rPr lang="en-US" sz="1400" dirty="0">
                <a:latin typeface="Arial" panose="020B0604020202020204" pitchFamily="34" charset="0"/>
                <a:cs typeface="Arial" panose="020B0604020202020204" pitchFamily="34" charset="0"/>
              </a:rPr>
              <a:t> and </a:t>
            </a:r>
            <a:r>
              <a:rPr lang="en-US" sz="1400" dirty="0" err="1">
                <a:latin typeface="Arial" panose="020B0604020202020204" pitchFamily="34" charset="0"/>
                <a:cs typeface="Arial" panose="020B0604020202020204" pitchFamily="34" charset="0"/>
              </a:rPr>
              <a:t>mobilisation</a:t>
            </a:r>
            <a:r>
              <a:rPr lang="en-US" sz="1400" dirty="0">
                <a:latin typeface="Arial" panose="020B0604020202020204" pitchFamily="34" charset="0"/>
                <a:cs typeface="Arial" panose="020B0604020202020204" pitchFamily="34" charset="0"/>
              </a:rPr>
              <a:t> of additional resources.</a:t>
            </a:r>
          </a:p>
          <a:p>
            <a:r>
              <a:rPr lang="en-US" sz="1600" dirty="0">
                <a:latin typeface="Arial" panose="020B0604020202020204" pitchFamily="34" charset="0"/>
                <a:cs typeface="Arial" panose="020B0604020202020204" pitchFamily="34" charset="0"/>
              </a:rPr>
              <a:t>When calculating the financial cost of acceleration, consider the additional risks involved. For example:</a:t>
            </a:r>
          </a:p>
          <a:p>
            <a:pPr lvl="1"/>
            <a:r>
              <a:rPr lang="en-US" sz="1400" dirty="0">
                <a:latin typeface="Arial" panose="020B0604020202020204" pitchFamily="34" charset="0"/>
                <a:cs typeface="Arial" panose="020B0604020202020204" pitchFamily="34" charset="0"/>
              </a:rPr>
              <a:t>Productivity losses: 20 people in a confined space will not work twice as fast as 10 people in the same space.</a:t>
            </a:r>
          </a:p>
          <a:p>
            <a:pPr lvl="1"/>
            <a:r>
              <a:rPr lang="en-US" sz="1400" dirty="0">
                <a:latin typeface="Arial" panose="020B0604020202020204" pitchFamily="34" charset="0"/>
                <a:cs typeface="Arial" panose="020B0604020202020204" pitchFamily="34" charset="0"/>
              </a:rPr>
              <a:t>Possible deterioration in quality and therefore the need for rework.</a:t>
            </a:r>
          </a:p>
          <a:p>
            <a:endParaRPr lang="pt-BR" sz="1600" dirty="0">
              <a:latin typeface="Arial" panose="020B0604020202020204" pitchFamily="34" charset="0"/>
              <a:cs typeface="Arial" panose="020B0604020202020204" pitchFamily="34" charset="0"/>
            </a:endParaRPr>
          </a:p>
        </p:txBody>
      </p:sp>
      <p:sp>
        <p:nvSpPr>
          <p:cNvPr id="4" name="Retângulo 3">
            <a:extLst>
              <a:ext uri="{FF2B5EF4-FFF2-40B4-BE49-F238E27FC236}">
                <a16:creationId xmlns:a16="http://schemas.microsoft.com/office/drawing/2014/main" id="{402E2B3E-7C61-4CCC-7F09-437FC9FA7D4A}"/>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a:extLst>
              <a:ext uri="{FF2B5EF4-FFF2-40B4-BE49-F238E27FC236}">
                <a16:creationId xmlns:a16="http://schemas.microsoft.com/office/drawing/2014/main" id="{08973BC4-8DDE-DED1-9A4D-C52CCBED23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a:extLst>
              <a:ext uri="{FF2B5EF4-FFF2-40B4-BE49-F238E27FC236}">
                <a16:creationId xmlns:a16="http://schemas.microsoft.com/office/drawing/2014/main" id="{0A0913C8-82FB-45CA-AC85-1E849A7115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Tree>
    <p:extLst>
      <p:ext uri="{BB962C8B-B14F-4D97-AF65-F5344CB8AC3E}">
        <p14:creationId xmlns:p14="http://schemas.microsoft.com/office/powerpoint/2010/main" val="4228689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Imagem 2"/>
          <p:cNvSpPr>
            <a:spLocks noGrp="1"/>
          </p:cNvSpPr>
          <p:nvPr>
            <p:ph type="pic" idx="1"/>
          </p:nvPr>
        </p:nvSpPr>
        <p:spPr>
          <a:xfrm>
            <a:off x="5119076" y="1188339"/>
            <a:ext cx="6197601" cy="3895962"/>
          </a:xfrm>
        </p:spPr>
        <p:txBody>
          <a:bodyPr/>
          <a:lstStyle/>
          <a:p>
            <a:endParaRPr lang="pt-BR"/>
          </a:p>
        </p:txBody>
      </p:sp>
      <p:sp>
        <p:nvSpPr>
          <p:cNvPr id="5" name="Retângulo 4"/>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sp>
        <p:nvSpPr>
          <p:cNvPr id="8" name="Subtítulo 2"/>
          <p:cNvSpPr txBox="1">
            <a:spLocks/>
          </p:cNvSpPr>
          <p:nvPr/>
        </p:nvSpPr>
        <p:spPr>
          <a:xfrm>
            <a:off x="1342420" y="2431770"/>
            <a:ext cx="2860028" cy="6018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sz="1800" dirty="0">
                <a:solidFill>
                  <a:srgbClr val="9E9771"/>
                </a:solidFill>
                <a:latin typeface="Montserrat Medium" pitchFamily="2" charset="0"/>
              </a:rPr>
              <a:t>DIALES</a:t>
            </a:r>
          </a:p>
        </p:txBody>
      </p:sp>
      <p:sp>
        <p:nvSpPr>
          <p:cNvPr id="9" name="Subtítulo 2"/>
          <p:cNvSpPr txBox="1">
            <a:spLocks/>
          </p:cNvSpPr>
          <p:nvPr/>
        </p:nvSpPr>
        <p:spPr>
          <a:xfrm>
            <a:off x="1342419" y="3031356"/>
            <a:ext cx="3439305" cy="148469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d-ID" sz="1400" dirty="0">
                <a:solidFill>
                  <a:srgbClr val="1D3859"/>
                </a:solidFill>
                <a:latin typeface="Arial" panose="020B0604020202020204" pitchFamily="34" charset="0"/>
                <a:cs typeface="Arial" panose="020B0604020202020204" pitchFamily="34" charset="0"/>
              </a:rPr>
              <a:t>Construction Delay Expert</a:t>
            </a:r>
            <a:endParaRPr lang="fr-FR" sz="1400" dirty="0">
              <a:solidFill>
                <a:srgbClr val="1D3859"/>
              </a:solidFill>
              <a:latin typeface="Arial" panose="020B0604020202020204" pitchFamily="34" charset="0"/>
              <a:cs typeface="Arial" panose="020B0604020202020204" pitchFamily="34" charset="0"/>
            </a:endParaRPr>
          </a:p>
          <a:p>
            <a:pPr algn="l"/>
            <a:r>
              <a:rPr lang="fr-FR" sz="1400" dirty="0">
                <a:solidFill>
                  <a:srgbClr val="1D3859"/>
                </a:solidFill>
                <a:latin typeface="Arial" panose="020B0604020202020204" pitchFamily="34" charset="0"/>
                <a:cs typeface="Arial" panose="020B0604020202020204" pitchFamily="34" charset="0"/>
              </a:rPr>
              <a:t>Paris, France</a:t>
            </a:r>
          </a:p>
          <a:p>
            <a:pPr algn="l"/>
            <a:r>
              <a:rPr lang="id-ID" sz="1400" dirty="0">
                <a:solidFill>
                  <a:srgbClr val="1D3859"/>
                </a:solidFill>
                <a:latin typeface="Arial" panose="020B0604020202020204" pitchFamily="34" charset="0"/>
                <a:cs typeface="Arial" panose="020B0604020202020204" pitchFamily="34" charset="0"/>
              </a:rPr>
              <a:t>+33 615 206 427</a:t>
            </a:r>
          </a:p>
          <a:p>
            <a:pPr algn="l"/>
            <a:r>
              <a:rPr lang="id-ID" sz="1400" dirty="0">
                <a:solidFill>
                  <a:srgbClr val="1D3859"/>
                </a:solidFill>
                <a:latin typeface="Arial" panose="020B0604020202020204" pitchFamily="34" charset="0"/>
                <a:cs typeface="Arial" panose="020B0604020202020204" pitchFamily="34" charset="0"/>
              </a:rPr>
              <a:t>vincent.lefeuvre@diales.com</a:t>
            </a:r>
          </a:p>
        </p:txBody>
      </p:sp>
      <p:pic>
        <p:nvPicPr>
          <p:cNvPr id="10" name="Imagem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
        <p:nvSpPr>
          <p:cNvPr id="2" name="Espaço Reservado para Conteúdo 2">
            <a:extLst>
              <a:ext uri="{FF2B5EF4-FFF2-40B4-BE49-F238E27FC236}">
                <a16:creationId xmlns:a16="http://schemas.microsoft.com/office/drawing/2014/main" id="{5D39CA34-AA82-885E-2DBC-8D985224DC31}"/>
              </a:ext>
            </a:extLst>
          </p:cNvPr>
          <p:cNvSpPr>
            <a:spLocks noGrp="1"/>
          </p:cNvSpPr>
          <p:nvPr>
            <p:ph idx="1"/>
          </p:nvPr>
        </p:nvSpPr>
        <p:spPr>
          <a:xfrm>
            <a:off x="5119076" y="1209357"/>
            <a:ext cx="6135077" cy="3874944"/>
          </a:xfrm>
        </p:spPr>
        <p:txBody>
          <a:bodyPr>
            <a:normAutofit fontScale="40000" lnSpcReduction="20000"/>
          </a:bodyPr>
          <a:lstStyle/>
          <a:p>
            <a:pPr marL="0" lvl="0" indent="0">
              <a:lnSpc>
                <a:spcPct val="120000"/>
              </a:lnSpc>
              <a:buNone/>
              <a:defRPr/>
            </a:pPr>
            <a:r>
              <a:rPr lang="en-GB" dirty="0">
                <a:solidFill>
                  <a:prstClr val="black"/>
                </a:solidFill>
                <a:latin typeface="Arial" panose="020B0604020202020204" pitchFamily="34" charset="0"/>
                <a:cs typeface="Arial" panose="020B0604020202020204" pitchFamily="34" charset="0"/>
              </a:rPr>
              <a:t>Since 2025, Vincent LEFEUVRE, Technical Director, has been working in the Paris office of DIALES as an expert witness on international construction issues. With over 25 years' professional experience in international construction projects, he specialises in the management and prevention of disputes. </a:t>
            </a:r>
          </a:p>
          <a:p>
            <a:pPr marL="0" lvl="0" indent="0">
              <a:lnSpc>
                <a:spcPct val="120000"/>
              </a:lnSpc>
              <a:buNone/>
              <a:defRPr/>
            </a:pPr>
            <a:r>
              <a:rPr lang="en-GB" dirty="0">
                <a:solidFill>
                  <a:prstClr val="black"/>
                </a:solidFill>
                <a:latin typeface="Arial" panose="020B0604020202020204" pitchFamily="34" charset="0"/>
                <a:cs typeface="Arial" panose="020B0604020202020204" pitchFamily="34" charset="0"/>
              </a:rPr>
              <a:t>As a recognised expert in his field, Vincent is regularly called upon to testify independently about his work before arbitral or judicial tribunals and also to provide strategic support to his clients during amicable dispute resolution proceedings, always with a strong exposure to oral or written defence of his positions. </a:t>
            </a:r>
          </a:p>
          <a:p>
            <a:pPr marL="0" lvl="0" indent="0">
              <a:lnSpc>
                <a:spcPct val="120000"/>
              </a:lnSpc>
              <a:buNone/>
              <a:defRPr/>
            </a:pPr>
            <a:r>
              <a:rPr lang="en-GB" dirty="0">
                <a:solidFill>
                  <a:prstClr val="black"/>
                </a:solidFill>
                <a:latin typeface="Arial" panose="020B0604020202020204" pitchFamily="34" charset="0"/>
                <a:cs typeface="Arial" panose="020B0604020202020204" pitchFamily="34" charset="0"/>
              </a:rPr>
              <a:t>Over the years, he has acquired expertise in a wide range of construction sectors: rail (signalling, rolling stock and infrastructure), oil/gas, chemicals, energy, civil aviation, automotive and real estate assisting his clients in their strategic approach to defending their interests in various contexts. : Expertise and Expert Determination, Expert Testimony, Delicate Negotiations, Risk Analyses, Situation Audits of construction projects in the execution phase, on their Contractual, Time impacts, Quantum and Technical aspects. </a:t>
            </a:r>
          </a:p>
          <a:p>
            <a:pPr marL="0" lvl="0" indent="0">
              <a:lnSpc>
                <a:spcPct val="120000"/>
              </a:lnSpc>
              <a:buNone/>
              <a:defRPr/>
            </a:pPr>
            <a:r>
              <a:rPr lang="en-GB" dirty="0">
                <a:solidFill>
                  <a:prstClr val="black"/>
                </a:solidFill>
                <a:latin typeface="Arial" panose="020B0604020202020204" pitchFamily="34" charset="0"/>
                <a:cs typeface="Arial" panose="020B0604020202020204" pitchFamily="34" charset="0"/>
              </a:rPr>
              <a:t>He also participates in a number of think tanks and training programmes. </a:t>
            </a:r>
          </a:p>
          <a:p>
            <a:endParaRPr lang="pt-BR" dirty="0">
              <a:latin typeface="Arial" panose="020B0604020202020204" pitchFamily="34" charset="0"/>
              <a:cs typeface="Arial" panose="020B0604020202020204" pitchFamily="34" charset="0"/>
            </a:endParaRPr>
          </a:p>
        </p:txBody>
      </p:sp>
      <p:pic>
        <p:nvPicPr>
          <p:cNvPr id="4" name="Picture Placeholder 10">
            <a:extLst>
              <a:ext uri="{FF2B5EF4-FFF2-40B4-BE49-F238E27FC236}">
                <a16:creationId xmlns:a16="http://schemas.microsoft.com/office/drawing/2014/main" id="{B70E0F00-04D5-F4DA-5013-C6323DAD21BC}"/>
              </a:ext>
            </a:extLst>
          </p:cNvPr>
          <p:cNvPicPr>
            <a:picLocks noChangeAspect="1"/>
          </p:cNvPicPr>
          <p:nvPr/>
        </p:nvPicPr>
        <p:blipFill>
          <a:blip r:embed="rId4">
            <a:extLst>
              <a:ext uri="{28A0092B-C50C-407E-A947-70E740481C1C}">
                <a14:useLocalDpi xmlns:a14="http://schemas.microsoft.com/office/drawing/2010/main" val="0"/>
              </a:ext>
            </a:extLst>
          </a:blip>
          <a:srcRect t="8860" b="8860"/>
          <a:stretch/>
        </p:blipFill>
        <p:spPr>
          <a:xfrm>
            <a:off x="517665" y="355821"/>
            <a:ext cx="1400781" cy="1429473"/>
          </a:xfrm>
          <a:prstGeom prst="ellipse">
            <a:avLst/>
          </a:prstGeom>
        </p:spPr>
      </p:pic>
      <p:sp>
        <p:nvSpPr>
          <p:cNvPr id="7" name="Subtítulo 2"/>
          <p:cNvSpPr txBox="1">
            <a:spLocks/>
          </p:cNvSpPr>
          <p:nvPr/>
        </p:nvSpPr>
        <p:spPr>
          <a:xfrm>
            <a:off x="1342420" y="1188339"/>
            <a:ext cx="4117696" cy="117774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sz="3600" dirty="0">
                <a:solidFill>
                  <a:srgbClr val="101720"/>
                </a:solidFill>
                <a:latin typeface="Montserrat ExtraBold" pitchFamily="2" charset="0"/>
              </a:rPr>
              <a:t>Vincent Lefeuvre</a:t>
            </a:r>
          </a:p>
        </p:txBody>
      </p:sp>
    </p:spTree>
    <p:extLst>
      <p:ext uri="{BB962C8B-B14F-4D97-AF65-F5344CB8AC3E}">
        <p14:creationId xmlns:p14="http://schemas.microsoft.com/office/powerpoint/2010/main" val="2225857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C83BA-D02D-940C-357E-9CADBEB5D85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ABA12B0-FD96-141A-0F51-828F1946D8EF}"/>
              </a:ext>
            </a:extLst>
          </p:cNvPr>
          <p:cNvSpPr>
            <a:spLocks noGrp="1"/>
          </p:cNvSpPr>
          <p:nvPr>
            <p:ph type="ctrTitle"/>
          </p:nvPr>
        </p:nvSpPr>
        <p:spPr>
          <a:xfrm>
            <a:off x="1524000" y="1122362"/>
            <a:ext cx="6871855" cy="2753351"/>
          </a:xfrm>
        </p:spPr>
        <p:txBody>
          <a:bodyPr>
            <a:normAutofit/>
          </a:bodyPr>
          <a:lstStyle/>
          <a:p>
            <a:pPr algn="l"/>
            <a:r>
              <a:rPr lang="pt-BR" sz="4800" dirty="0">
                <a:latin typeface="Montserrat ExtraBold" pitchFamily="2" charset="0"/>
              </a:rPr>
              <a:t>Aceleração de Obras</a:t>
            </a:r>
            <a:r>
              <a:rPr lang="pt-BR" sz="4800">
                <a:latin typeface="Montserrat ExtraBold" pitchFamily="2" charset="0"/>
              </a:rPr>
              <a:t>: Pleitos</a:t>
            </a:r>
            <a:endParaRPr lang="pt-BR" sz="4800" dirty="0">
              <a:latin typeface="Montserrat ExtraBold" pitchFamily="2" charset="0"/>
            </a:endParaRPr>
          </a:p>
        </p:txBody>
      </p:sp>
      <p:sp>
        <p:nvSpPr>
          <p:cNvPr id="3" name="Subtítulo 2">
            <a:extLst>
              <a:ext uri="{FF2B5EF4-FFF2-40B4-BE49-F238E27FC236}">
                <a16:creationId xmlns:a16="http://schemas.microsoft.com/office/drawing/2014/main" id="{2221463B-F412-54F2-A93B-171C001A0AF6}"/>
              </a:ext>
            </a:extLst>
          </p:cNvPr>
          <p:cNvSpPr>
            <a:spLocks noGrp="1"/>
          </p:cNvSpPr>
          <p:nvPr>
            <p:ph type="subTitle" idx="1"/>
          </p:nvPr>
        </p:nvSpPr>
        <p:spPr>
          <a:xfrm>
            <a:off x="1524000" y="4038266"/>
            <a:ext cx="9144000" cy="827349"/>
          </a:xfrm>
        </p:spPr>
        <p:txBody>
          <a:bodyPr/>
          <a:lstStyle/>
          <a:p>
            <a:pPr lvl="0" algn="l" eaLnBrk="0" fontAlgn="base" hangingPunct="0">
              <a:lnSpc>
                <a:spcPct val="100000"/>
              </a:lnSpc>
              <a:spcBef>
                <a:spcPct val="0"/>
              </a:spcBef>
              <a:spcAft>
                <a:spcPct val="0"/>
              </a:spcAft>
            </a:pPr>
            <a:r>
              <a:rPr lang="en-US" altLang="en-US" dirty="0">
                <a:solidFill>
                  <a:srgbClr val="000000"/>
                </a:solidFill>
                <a:latin typeface="Calibri" panose="020F0502020204030204" pitchFamily="34" charset="0"/>
                <a:cs typeface="Calibri" panose="020F0502020204030204" pitchFamily="34" charset="0"/>
              </a:rPr>
              <a:t>Paulo Lage Martins da Costa, </a:t>
            </a:r>
          </a:p>
          <a:p>
            <a:pPr lvl="0" algn="l" eaLnBrk="0" fontAlgn="base" hangingPunct="0">
              <a:lnSpc>
                <a:spcPct val="100000"/>
              </a:lnSpc>
              <a:spcBef>
                <a:spcPct val="0"/>
              </a:spcBef>
              <a:spcAft>
                <a:spcPct val="0"/>
              </a:spcAft>
            </a:pPr>
            <a:r>
              <a:rPr lang="en-US" altLang="en-US" dirty="0">
                <a:solidFill>
                  <a:srgbClr val="000000"/>
                </a:solidFill>
                <a:latin typeface="Calibri" panose="020F0502020204030204" pitchFamily="34" charset="0"/>
                <a:cs typeface="Calibri" panose="020F0502020204030204" pitchFamily="34" charset="0"/>
              </a:rPr>
              <a:t>Hect</a:t>
            </a:r>
          </a:p>
          <a:p>
            <a:pPr algn="l"/>
            <a:endParaRPr lang="pt-BR" dirty="0">
              <a:latin typeface="Arial" panose="020B0604020202020204" pitchFamily="34" charset="0"/>
              <a:cs typeface="Arial" panose="020B0604020202020204" pitchFamily="34" charset="0"/>
            </a:endParaRPr>
          </a:p>
        </p:txBody>
      </p:sp>
      <p:sp>
        <p:nvSpPr>
          <p:cNvPr id="4" name="Retângulo 3">
            <a:extLst>
              <a:ext uri="{FF2B5EF4-FFF2-40B4-BE49-F238E27FC236}">
                <a16:creationId xmlns:a16="http://schemas.microsoft.com/office/drawing/2014/main" id="{D16A9A17-0EA2-5181-40BA-B011033A1596}"/>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a:extLst>
              <a:ext uri="{FF2B5EF4-FFF2-40B4-BE49-F238E27FC236}">
                <a16:creationId xmlns:a16="http://schemas.microsoft.com/office/drawing/2014/main" id="{7D490534-CC50-4B20-C012-0D3F918E2B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a:extLst>
              <a:ext uri="{FF2B5EF4-FFF2-40B4-BE49-F238E27FC236}">
                <a16:creationId xmlns:a16="http://schemas.microsoft.com/office/drawing/2014/main" id="{D6365400-D933-FF0F-41A6-64ECA1EB1C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Tree>
    <p:extLst>
      <p:ext uri="{BB962C8B-B14F-4D97-AF65-F5344CB8AC3E}">
        <p14:creationId xmlns:p14="http://schemas.microsoft.com/office/powerpoint/2010/main" val="15271461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sp>
        <p:nvSpPr>
          <p:cNvPr id="7" name="Título 1">
            <a:extLst>
              <a:ext uri="{FF2B5EF4-FFF2-40B4-BE49-F238E27FC236}">
                <a16:creationId xmlns:a16="http://schemas.microsoft.com/office/drawing/2014/main" id="{76AFC9B3-DEF5-3F74-0947-9033D6559DA0}"/>
              </a:ext>
            </a:extLst>
          </p:cNvPr>
          <p:cNvSpPr txBox="1">
            <a:spLocks/>
          </p:cNvSpPr>
          <p:nvPr/>
        </p:nvSpPr>
        <p:spPr>
          <a:xfrm>
            <a:off x="4950087" y="1420065"/>
            <a:ext cx="4155347" cy="275335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pt-BR" dirty="0">
              <a:solidFill>
                <a:srgbClr val="FF0000"/>
              </a:solidFill>
              <a:latin typeface="Montserrat ExtraBold" pitchFamily="2" charset="0"/>
            </a:endParaRPr>
          </a:p>
        </p:txBody>
      </p:sp>
      <p:sp>
        <p:nvSpPr>
          <p:cNvPr id="13" name="Subtítulo 11">
            <a:extLst>
              <a:ext uri="{FF2B5EF4-FFF2-40B4-BE49-F238E27FC236}">
                <a16:creationId xmlns:a16="http://schemas.microsoft.com/office/drawing/2014/main" id="{26EDA0D8-7982-26BF-BD57-C6152770D4F6}"/>
              </a:ext>
            </a:extLst>
          </p:cNvPr>
          <p:cNvSpPr txBox="1">
            <a:spLocks/>
          </p:cNvSpPr>
          <p:nvPr/>
        </p:nvSpPr>
        <p:spPr>
          <a:xfrm>
            <a:off x="4728109" y="5361035"/>
            <a:ext cx="7463891" cy="3776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pt-BR" sz="1600" i="1" dirty="0">
                <a:solidFill>
                  <a:srgbClr val="9E9771"/>
                </a:solidFill>
              </a:rPr>
              <a:t>dados de 16 casos de disputas da construção</a:t>
            </a:r>
          </a:p>
        </p:txBody>
      </p:sp>
      <p:grpSp>
        <p:nvGrpSpPr>
          <p:cNvPr id="29" name="Agrupar 28">
            <a:extLst>
              <a:ext uri="{FF2B5EF4-FFF2-40B4-BE49-F238E27FC236}">
                <a16:creationId xmlns:a16="http://schemas.microsoft.com/office/drawing/2014/main" id="{06812413-3CF3-9F86-3968-F8262A5B4FCA}"/>
              </a:ext>
            </a:extLst>
          </p:cNvPr>
          <p:cNvGrpSpPr/>
          <p:nvPr/>
        </p:nvGrpSpPr>
        <p:grpSpPr>
          <a:xfrm>
            <a:off x="5053941" y="2247167"/>
            <a:ext cx="3366644" cy="2201950"/>
            <a:chOff x="5053941" y="2247167"/>
            <a:chExt cx="3366644" cy="2201950"/>
          </a:xfrm>
        </p:grpSpPr>
        <p:sp>
          <p:nvSpPr>
            <p:cNvPr id="15" name="CaixaDeTexto 14">
              <a:extLst>
                <a:ext uri="{FF2B5EF4-FFF2-40B4-BE49-F238E27FC236}">
                  <a16:creationId xmlns:a16="http://schemas.microsoft.com/office/drawing/2014/main" id="{CE5C2054-EB5A-0B1D-0C24-8EAF8BF18C44}"/>
                </a:ext>
              </a:extLst>
            </p:cNvPr>
            <p:cNvSpPr txBox="1"/>
            <p:nvPr/>
          </p:nvSpPr>
          <p:spPr>
            <a:xfrm>
              <a:off x="5311270" y="2247167"/>
              <a:ext cx="2818147" cy="1292662"/>
            </a:xfrm>
            <a:prstGeom prst="rect">
              <a:avLst/>
            </a:prstGeom>
            <a:noFill/>
          </p:spPr>
          <p:txBody>
            <a:bodyPr wrap="square">
              <a:spAutoFit/>
            </a:bodyPr>
            <a:lstStyle/>
            <a:p>
              <a:pPr algn="ctr"/>
              <a:r>
                <a:rPr lang="pt-BR" sz="6000" i="1" dirty="0">
                  <a:solidFill>
                    <a:srgbClr val="FF0000"/>
                  </a:solidFill>
                  <a:latin typeface="Montserrat ExtraBold" pitchFamily="2" charset="0"/>
                  <a:ea typeface="+mj-ea"/>
                  <a:cs typeface="+mj-cs"/>
                </a:rPr>
                <a:t>&gt;50%</a:t>
              </a:r>
            </a:p>
            <a:p>
              <a:pPr algn="ctr"/>
              <a:endParaRPr lang="pt-BR" dirty="0"/>
            </a:p>
          </p:txBody>
        </p:sp>
        <p:sp>
          <p:nvSpPr>
            <p:cNvPr id="17" name="CaixaDeTexto 16">
              <a:extLst>
                <a:ext uri="{FF2B5EF4-FFF2-40B4-BE49-F238E27FC236}">
                  <a16:creationId xmlns:a16="http://schemas.microsoft.com/office/drawing/2014/main" id="{1CFF400B-9DC0-E0D2-E75D-DF55EB0A4957}"/>
                </a:ext>
              </a:extLst>
            </p:cNvPr>
            <p:cNvSpPr txBox="1"/>
            <p:nvPr/>
          </p:nvSpPr>
          <p:spPr>
            <a:xfrm>
              <a:off x="5053941" y="3242476"/>
              <a:ext cx="3366644" cy="1206641"/>
            </a:xfrm>
            <a:prstGeom prst="rect">
              <a:avLst/>
            </a:prstGeom>
          </p:spPr>
          <p:txBody>
            <a:bodyPr vert="horz" lIns="91440" tIns="45720" rIns="91440" bIns="45720" rtlCol="0">
              <a:normAutofit/>
            </a:bodyPr>
            <a:lstStyle>
              <a:defPPr>
                <a:defRPr lang="pt-BR"/>
              </a:defPPr>
              <a:lvl1pPr indent="0" algn="ctr">
                <a:lnSpc>
                  <a:spcPct val="90000"/>
                </a:lnSpc>
                <a:spcBef>
                  <a:spcPts val="1000"/>
                </a:spcBef>
                <a:buFont typeface="Arial" panose="020B0604020202020204" pitchFamily="34" charset="0"/>
                <a:buNone/>
                <a:defRPr sz="2000">
                  <a:latin typeface="Montserrat" panose="00000500000000000000" pitchFamily="2" charset="0"/>
                  <a:cs typeface="Arial" panose="020B0604020202020204" pitchFamily="34" charset="0"/>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nSpc>
                  <a:spcPct val="120000"/>
                </a:lnSpc>
              </a:pPr>
              <a:r>
                <a:rPr lang="pt-BR" dirty="0">
                  <a:solidFill>
                    <a:srgbClr val="101720"/>
                  </a:solidFill>
                </a:rPr>
                <a:t>das disputas relacionadas à construção</a:t>
              </a:r>
            </a:p>
          </p:txBody>
        </p:sp>
      </p:grpSp>
      <p:grpSp>
        <p:nvGrpSpPr>
          <p:cNvPr id="30" name="Agrupar 29">
            <a:extLst>
              <a:ext uri="{FF2B5EF4-FFF2-40B4-BE49-F238E27FC236}">
                <a16:creationId xmlns:a16="http://schemas.microsoft.com/office/drawing/2014/main" id="{E239F8B2-FCF1-C93F-2FDD-CFFA322917FB}"/>
              </a:ext>
            </a:extLst>
          </p:cNvPr>
          <p:cNvGrpSpPr/>
          <p:nvPr/>
        </p:nvGrpSpPr>
        <p:grpSpPr>
          <a:xfrm>
            <a:off x="8267110" y="2247167"/>
            <a:ext cx="3366644" cy="2178308"/>
            <a:chOff x="8267110" y="2247167"/>
            <a:chExt cx="3366644" cy="2178308"/>
          </a:xfrm>
        </p:grpSpPr>
        <p:sp>
          <p:nvSpPr>
            <p:cNvPr id="20" name="CaixaDeTexto 19">
              <a:extLst>
                <a:ext uri="{FF2B5EF4-FFF2-40B4-BE49-F238E27FC236}">
                  <a16:creationId xmlns:a16="http://schemas.microsoft.com/office/drawing/2014/main" id="{2365A5FF-097B-8D34-CDFA-F9DBFE656E86}"/>
                </a:ext>
              </a:extLst>
            </p:cNvPr>
            <p:cNvSpPr txBox="1"/>
            <p:nvPr/>
          </p:nvSpPr>
          <p:spPr>
            <a:xfrm>
              <a:off x="8524439" y="2247167"/>
              <a:ext cx="2818147" cy="1292662"/>
            </a:xfrm>
            <a:prstGeom prst="rect">
              <a:avLst/>
            </a:prstGeom>
            <a:noFill/>
          </p:spPr>
          <p:txBody>
            <a:bodyPr wrap="square">
              <a:spAutoFit/>
            </a:bodyPr>
            <a:lstStyle/>
            <a:p>
              <a:pPr algn="ctr"/>
              <a:r>
                <a:rPr lang="pt-BR" sz="6000" i="1" dirty="0">
                  <a:solidFill>
                    <a:srgbClr val="FF0000"/>
                  </a:solidFill>
                  <a:latin typeface="Montserrat ExtraBold" pitchFamily="2" charset="0"/>
                  <a:ea typeface="+mj-ea"/>
                  <a:cs typeface="+mj-cs"/>
                </a:rPr>
                <a:t>&gt;70%</a:t>
              </a:r>
            </a:p>
            <a:p>
              <a:pPr algn="ctr"/>
              <a:endParaRPr lang="pt-BR" dirty="0"/>
            </a:p>
          </p:txBody>
        </p:sp>
        <p:sp>
          <p:nvSpPr>
            <p:cNvPr id="21" name="CaixaDeTexto 20">
              <a:extLst>
                <a:ext uri="{FF2B5EF4-FFF2-40B4-BE49-F238E27FC236}">
                  <a16:creationId xmlns:a16="http://schemas.microsoft.com/office/drawing/2014/main" id="{193E36AF-2CFC-F2C2-6887-44C9D8045B9E}"/>
                </a:ext>
              </a:extLst>
            </p:cNvPr>
            <p:cNvSpPr txBox="1"/>
            <p:nvPr/>
          </p:nvSpPr>
          <p:spPr>
            <a:xfrm>
              <a:off x="8267110" y="3242476"/>
              <a:ext cx="3366644" cy="1182999"/>
            </a:xfrm>
            <a:prstGeom prst="rect">
              <a:avLst/>
            </a:prstGeom>
          </p:spPr>
          <p:txBody>
            <a:bodyPr vert="horz" lIns="91440" tIns="45720" rIns="91440" bIns="45720" rtlCol="0">
              <a:normAutofit/>
            </a:bodyPr>
            <a:lstStyle>
              <a:defPPr>
                <a:defRPr lang="pt-BR"/>
              </a:defPPr>
              <a:lvl1pPr indent="0" algn="ctr">
                <a:lnSpc>
                  <a:spcPct val="90000"/>
                </a:lnSpc>
                <a:spcBef>
                  <a:spcPts val="1000"/>
                </a:spcBef>
                <a:buFont typeface="Arial" panose="020B0604020202020204" pitchFamily="34" charset="0"/>
                <a:buNone/>
                <a:defRPr sz="2000">
                  <a:latin typeface="Montserrat" panose="00000500000000000000" pitchFamily="2" charset="0"/>
                  <a:cs typeface="Arial" panose="020B0604020202020204" pitchFamily="34" charset="0"/>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nSpc>
                  <a:spcPct val="120000"/>
                </a:lnSpc>
              </a:pPr>
              <a:r>
                <a:rPr lang="pt-BR" dirty="0">
                  <a:solidFill>
                    <a:srgbClr val="101720"/>
                  </a:solidFill>
                </a:rPr>
                <a:t>do valor do</a:t>
              </a:r>
              <a:br>
                <a:rPr lang="pt-BR" dirty="0">
                  <a:solidFill>
                    <a:srgbClr val="101720"/>
                  </a:solidFill>
                </a:rPr>
              </a:br>
              <a:r>
                <a:rPr lang="pt-BR" dirty="0">
                  <a:solidFill>
                    <a:srgbClr val="101720"/>
                  </a:solidFill>
                </a:rPr>
                <a:t>pedido das</a:t>
              </a:r>
              <a:br>
                <a:rPr lang="pt-BR" dirty="0">
                  <a:solidFill>
                    <a:srgbClr val="101720"/>
                  </a:solidFill>
                </a:rPr>
              </a:br>
              <a:r>
                <a:rPr lang="pt-BR" dirty="0">
                  <a:solidFill>
                    <a:srgbClr val="101720"/>
                  </a:solidFill>
                </a:rPr>
                <a:t>contratadas</a:t>
              </a:r>
            </a:p>
          </p:txBody>
        </p:sp>
      </p:grpSp>
      <p:grpSp>
        <p:nvGrpSpPr>
          <p:cNvPr id="27" name="Agrupar 26">
            <a:extLst>
              <a:ext uri="{FF2B5EF4-FFF2-40B4-BE49-F238E27FC236}">
                <a16:creationId xmlns:a16="http://schemas.microsoft.com/office/drawing/2014/main" id="{647A97FB-740A-0D01-E52A-8C78FA48E824}"/>
              </a:ext>
            </a:extLst>
          </p:cNvPr>
          <p:cNvGrpSpPr/>
          <p:nvPr/>
        </p:nvGrpSpPr>
        <p:grpSpPr>
          <a:xfrm>
            <a:off x="436678" y="1042412"/>
            <a:ext cx="4963246" cy="3901627"/>
            <a:chOff x="436678" y="1042412"/>
            <a:chExt cx="4963246" cy="3901627"/>
          </a:xfrm>
        </p:grpSpPr>
        <p:sp>
          <p:nvSpPr>
            <p:cNvPr id="11" name="CaixaDeTexto 10">
              <a:extLst>
                <a:ext uri="{FF2B5EF4-FFF2-40B4-BE49-F238E27FC236}">
                  <a16:creationId xmlns:a16="http://schemas.microsoft.com/office/drawing/2014/main" id="{A5D557A6-F5C9-3CB8-52B1-C000696A4BE8}"/>
                </a:ext>
              </a:extLst>
            </p:cNvPr>
            <p:cNvSpPr txBox="1"/>
            <p:nvPr/>
          </p:nvSpPr>
          <p:spPr>
            <a:xfrm>
              <a:off x="436678" y="1042412"/>
              <a:ext cx="4963246" cy="3508653"/>
            </a:xfrm>
            <a:prstGeom prst="rect">
              <a:avLst/>
            </a:prstGeom>
            <a:noFill/>
          </p:spPr>
          <p:txBody>
            <a:bodyPr wrap="square">
              <a:spAutoFit/>
            </a:bodyPr>
            <a:lstStyle/>
            <a:p>
              <a:r>
                <a:rPr lang="pt-BR" sz="6000" b="1" i="1" dirty="0" err="1">
                  <a:solidFill>
                    <a:srgbClr val="101720"/>
                  </a:solidFill>
                  <a:latin typeface="Montserrat" pitchFamily="2" charset="77"/>
                </a:rPr>
                <a:t>Claims</a:t>
              </a:r>
              <a:r>
                <a:rPr lang="pt-BR" sz="6000" b="1" dirty="0">
                  <a:solidFill>
                    <a:srgbClr val="101720"/>
                  </a:solidFill>
                  <a:latin typeface="Montserrat" pitchFamily="2" charset="77"/>
                </a:rPr>
                <a:t> </a:t>
              </a:r>
              <a:r>
                <a:rPr lang="pt-BR" sz="5400" dirty="0">
                  <a:solidFill>
                    <a:srgbClr val="101720"/>
                  </a:solidFill>
                  <a:latin typeface="Montserrat" pitchFamily="2" charset="77"/>
                </a:rPr>
                <a:t>envolvendo aceleração em obras</a:t>
              </a:r>
              <a:endParaRPr lang="pt-BR" sz="6000" dirty="0">
                <a:solidFill>
                  <a:srgbClr val="101720"/>
                </a:solidFill>
                <a:latin typeface="Montserrat" pitchFamily="2" charset="77"/>
              </a:endParaRPr>
            </a:p>
          </p:txBody>
        </p:sp>
        <p:sp>
          <p:nvSpPr>
            <p:cNvPr id="25" name="CaixaDeTexto 24">
              <a:extLst>
                <a:ext uri="{FF2B5EF4-FFF2-40B4-BE49-F238E27FC236}">
                  <a16:creationId xmlns:a16="http://schemas.microsoft.com/office/drawing/2014/main" id="{B9354367-D98A-2FA5-B0DE-CF277117B242}"/>
                </a:ext>
              </a:extLst>
            </p:cNvPr>
            <p:cNvSpPr txBox="1"/>
            <p:nvPr/>
          </p:nvSpPr>
          <p:spPr>
            <a:xfrm>
              <a:off x="436678" y="4574707"/>
              <a:ext cx="3526230" cy="369332"/>
            </a:xfrm>
            <a:prstGeom prst="rect">
              <a:avLst/>
            </a:prstGeom>
            <a:noFill/>
          </p:spPr>
          <p:txBody>
            <a:bodyPr wrap="square">
              <a:spAutoFit/>
            </a:bodyPr>
            <a:lstStyle/>
            <a:p>
              <a:r>
                <a:rPr lang="pt-BR" dirty="0">
                  <a:solidFill>
                    <a:srgbClr val="9E9771"/>
                  </a:solidFill>
                  <a:latin typeface="Montserrat" pitchFamily="2" charset="77"/>
                </a:rPr>
                <a:t>em grandes números</a:t>
              </a:r>
              <a:endParaRPr lang="pt-BR" dirty="0"/>
            </a:p>
          </p:txBody>
        </p:sp>
      </p:grpSp>
      <p:pic>
        <p:nvPicPr>
          <p:cNvPr id="28" name="Imagem 27">
            <a:extLst>
              <a:ext uri="{FF2B5EF4-FFF2-40B4-BE49-F238E27FC236}">
                <a16:creationId xmlns:a16="http://schemas.microsoft.com/office/drawing/2014/main" id="{42DC5E4E-9998-AD28-B7DD-DACCDF0738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0276" y="238881"/>
            <a:ext cx="347913" cy="1343900"/>
          </a:xfrm>
          <a:prstGeom prst="rect">
            <a:avLst/>
          </a:prstGeom>
        </p:spPr>
      </p:pic>
    </p:spTree>
    <p:extLst>
      <p:ext uri="{BB962C8B-B14F-4D97-AF65-F5344CB8AC3E}">
        <p14:creationId xmlns:p14="http://schemas.microsoft.com/office/powerpoint/2010/main" val="3470060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AF707-6136-4841-E5BE-DFA549186DE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6FF081E-3E57-90EF-FE8E-4AB24D3A80A4}"/>
              </a:ext>
            </a:extLst>
          </p:cNvPr>
          <p:cNvSpPr>
            <a:spLocks noGrp="1"/>
          </p:cNvSpPr>
          <p:nvPr>
            <p:ph type="title"/>
          </p:nvPr>
        </p:nvSpPr>
        <p:spPr>
          <a:xfrm>
            <a:off x="301365" y="426176"/>
            <a:ext cx="10515600" cy="1516952"/>
          </a:xfrm>
        </p:spPr>
        <p:txBody>
          <a:bodyPr>
            <a:normAutofit fontScale="90000"/>
          </a:bodyPr>
          <a:lstStyle/>
          <a:p>
            <a:pPr>
              <a:lnSpc>
                <a:spcPct val="120000"/>
              </a:lnSpc>
            </a:pPr>
            <a:r>
              <a:rPr lang="pt-BR" sz="3900" i="1" dirty="0">
                <a:solidFill>
                  <a:srgbClr val="101720"/>
                </a:solidFill>
                <a:latin typeface="Montserrat ExtraBold" pitchFamily="2" charset="0"/>
                <a:ea typeface="+mn-ea"/>
                <a:cs typeface="+mn-cs"/>
              </a:rPr>
              <a:t>Claims </a:t>
            </a:r>
            <a:r>
              <a:rPr lang="pt-BR" sz="3900" dirty="0">
                <a:solidFill>
                  <a:srgbClr val="101720"/>
                </a:solidFill>
                <a:latin typeface="Montserrat ExtraBold" pitchFamily="2" charset="0"/>
                <a:ea typeface="+mn-ea"/>
                <a:cs typeface="+mn-cs"/>
              </a:rPr>
              <a:t>envolvendo aceleração em obras</a:t>
            </a:r>
            <a:br>
              <a:rPr lang="pt-BR" sz="3200" dirty="0">
                <a:latin typeface="Montserrat" pitchFamily="2" charset="77"/>
                <a:ea typeface="+mn-ea"/>
                <a:cs typeface="+mn-cs"/>
              </a:rPr>
            </a:br>
            <a:r>
              <a:rPr lang="pt-BR" sz="2700" dirty="0">
                <a:solidFill>
                  <a:srgbClr val="101720"/>
                </a:solidFill>
                <a:latin typeface="Montserrat" pitchFamily="2" charset="77"/>
              </a:rPr>
              <a:t>são, frequentemente, objeto de</a:t>
            </a:r>
            <a:r>
              <a:rPr lang="pt-BR" sz="2700" dirty="0">
                <a:latin typeface="Montserrat" pitchFamily="2" charset="77"/>
              </a:rPr>
              <a:t> </a:t>
            </a:r>
            <a:r>
              <a:rPr lang="pt-BR" sz="2700" dirty="0">
                <a:solidFill>
                  <a:srgbClr val="9E9771"/>
                </a:solidFill>
                <a:highlight>
                  <a:srgbClr val="9E9771"/>
                </a:highlight>
                <a:latin typeface="Montserrat" pitchFamily="2" charset="77"/>
              </a:rPr>
              <a:t>.</a:t>
            </a:r>
            <a:r>
              <a:rPr lang="pt-BR" sz="2700" b="1" dirty="0">
                <a:solidFill>
                  <a:schemeClr val="bg1"/>
                </a:solidFill>
                <a:highlight>
                  <a:srgbClr val="9E9771"/>
                </a:highlight>
                <a:latin typeface="Montserrat" pitchFamily="2" charset="77"/>
              </a:rPr>
              <a:t>divergência</a:t>
            </a:r>
            <a:r>
              <a:rPr lang="pt-BR" sz="2700" dirty="0">
                <a:solidFill>
                  <a:srgbClr val="9E9771"/>
                </a:solidFill>
                <a:highlight>
                  <a:srgbClr val="9E9771"/>
                </a:highlight>
                <a:latin typeface="Montserrat" pitchFamily="2" charset="77"/>
              </a:rPr>
              <a:t>.</a:t>
            </a:r>
            <a:r>
              <a:rPr lang="pt-BR" sz="2700" dirty="0">
                <a:latin typeface="Montserrat" pitchFamily="2" charset="77"/>
              </a:rPr>
              <a:t> </a:t>
            </a:r>
            <a:r>
              <a:rPr lang="pt-BR" sz="2700" dirty="0">
                <a:solidFill>
                  <a:srgbClr val="101720"/>
                </a:solidFill>
                <a:latin typeface="Montserrat" pitchFamily="2" charset="77"/>
              </a:rPr>
              <a:t>entre as partes</a:t>
            </a:r>
            <a:br>
              <a:rPr lang="pt-BR" sz="2700" dirty="0">
                <a:solidFill>
                  <a:srgbClr val="101720"/>
                </a:solidFill>
                <a:latin typeface="Montserrat" pitchFamily="2" charset="77"/>
              </a:rPr>
            </a:br>
            <a:r>
              <a:rPr lang="pt-BR" sz="2700" dirty="0">
                <a:solidFill>
                  <a:srgbClr val="101720"/>
                </a:solidFill>
                <a:latin typeface="Montserrat" pitchFamily="2" charset="77"/>
              </a:rPr>
              <a:t>na administração contratual e se tornam motivos de </a:t>
            </a:r>
            <a:r>
              <a:rPr lang="pt-BR" sz="2700" dirty="0">
                <a:solidFill>
                  <a:srgbClr val="9E9771"/>
                </a:solidFill>
                <a:highlight>
                  <a:srgbClr val="9E9771"/>
                </a:highlight>
                <a:latin typeface="Montserrat" pitchFamily="2" charset="77"/>
              </a:rPr>
              <a:t>.</a:t>
            </a:r>
            <a:r>
              <a:rPr lang="pt-BR" sz="2700" b="1" dirty="0">
                <a:solidFill>
                  <a:schemeClr val="bg1"/>
                </a:solidFill>
                <a:highlight>
                  <a:srgbClr val="9E9771"/>
                </a:highlight>
                <a:latin typeface="Montserrat" pitchFamily="2" charset="77"/>
              </a:rPr>
              <a:t>disputas</a:t>
            </a:r>
            <a:r>
              <a:rPr lang="pt-BR" sz="2700" dirty="0">
                <a:solidFill>
                  <a:srgbClr val="9E9771"/>
                </a:solidFill>
                <a:highlight>
                  <a:srgbClr val="9E9771"/>
                </a:highlight>
                <a:latin typeface="Montserrat" pitchFamily="2" charset="77"/>
              </a:rPr>
              <a:t>.</a:t>
            </a:r>
            <a:endParaRPr lang="pt-BR" sz="3200" dirty="0">
              <a:latin typeface="Montserrat" pitchFamily="2" charset="77"/>
            </a:endParaRPr>
          </a:p>
        </p:txBody>
      </p:sp>
      <p:sp>
        <p:nvSpPr>
          <p:cNvPr id="4" name="Retângulo 3">
            <a:extLst>
              <a:ext uri="{FF2B5EF4-FFF2-40B4-BE49-F238E27FC236}">
                <a16:creationId xmlns:a16="http://schemas.microsoft.com/office/drawing/2014/main" id="{010DFF51-A129-7C27-923E-0C2B7E3D2867}"/>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a:extLst>
              <a:ext uri="{FF2B5EF4-FFF2-40B4-BE49-F238E27FC236}">
                <a16:creationId xmlns:a16="http://schemas.microsoft.com/office/drawing/2014/main" id="{50C0EC26-7BD5-DF58-0268-4227C3ECF6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sp>
        <p:nvSpPr>
          <p:cNvPr id="11" name="Retângulo 10">
            <a:extLst>
              <a:ext uri="{FF2B5EF4-FFF2-40B4-BE49-F238E27FC236}">
                <a16:creationId xmlns:a16="http://schemas.microsoft.com/office/drawing/2014/main" id="{9571B882-77AE-84D3-4145-C57C553A6900}"/>
              </a:ext>
            </a:extLst>
          </p:cNvPr>
          <p:cNvSpPr/>
          <p:nvPr/>
        </p:nvSpPr>
        <p:spPr>
          <a:xfrm>
            <a:off x="301365" y="2595510"/>
            <a:ext cx="3780000" cy="1332000"/>
          </a:xfrm>
          <a:prstGeom prst="rect">
            <a:avLst/>
          </a:prstGeom>
          <a:solidFill>
            <a:srgbClr val="9E9771">
              <a:alpha val="20000"/>
            </a:srgbClr>
          </a:solidFill>
          <a:ln w="285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r>
              <a:rPr lang="pt-BR" dirty="0">
                <a:solidFill>
                  <a:srgbClr val="101720"/>
                </a:solidFill>
                <a:latin typeface="Montserrat" pitchFamily="2" charset="77"/>
              </a:rPr>
              <a:t>as partes em geral desconhecem os </a:t>
            </a:r>
            <a:r>
              <a:rPr lang="pt-BR" b="1" dirty="0">
                <a:solidFill>
                  <a:srgbClr val="101720"/>
                </a:solidFill>
                <a:latin typeface="Montserrat" pitchFamily="2" charset="77"/>
              </a:rPr>
              <a:t>conceitos de aceleração</a:t>
            </a:r>
            <a:r>
              <a:rPr lang="pt-BR" dirty="0">
                <a:solidFill>
                  <a:srgbClr val="101720"/>
                </a:solidFill>
                <a:latin typeface="Montserrat" pitchFamily="2" charset="77"/>
              </a:rPr>
              <a:t> dirigida, construtiva e voluntária</a:t>
            </a:r>
          </a:p>
        </p:txBody>
      </p:sp>
      <p:sp>
        <p:nvSpPr>
          <p:cNvPr id="12" name="Retângulo 11">
            <a:extLst>
              <a:ext uri="{FF2B5EF4-FFF2-40B4-BE49-F238E27FC236}">
                <a16:creationId xmlns:a16="http://schemas.microsoft.com/office/drawing/2014/main" id="{F719F401-EBC7-D035-B594-59339F719BAE}"/>
              </a:ext>
            </a:extLst>
          </p:cNvPr>
          <p:cNvSpPr/>
          <p:nvPr/>
        </p:nvSpPr>
        <p:spPr>
          <a:xfrm>
            <a:off x="8134687" y="2595510"/>
            <a:ext cx="3780000" cy="1332000"/>
          </a:xfrm>
          <a:prstGeom prst="rect">
            <a:avLst/>
          </a:prstGeom>
          <a:solidFill>
            <a:srgbClr val="9E9771">
              <a:alpha val="20000"/>
            </a:srgbClr>
          </a:solidFill>
          <a:ln w="285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r>
              <a:rPr lang="pt-BR" dirty="0">
                <a:solidFill>
                  <a:srgbClr val="101720"/>
                </a:solidFill>
                <a:latin typeface="Montserrat" pitchFamily="2" charset="77"/>
              </a:rPr>
              <a:t>ausência de </a:t>
            </a:r>
            <a:r>
              <a:rPr lang="pt-BR" b="1" dirty="0">
                <a:solidFill>
                  <a:srgbClr val="101720"/>
                </a:solidFill>
                <a:latin typeface="Montserrat" pitchFamily="2" charset="77"/>
              </a:rPr>
              <a:t>Cláusulas específicas</a:t>
            </a:r>
            <a:r>
              <a:rPr lang="pt-BR" dirty="0">
                <a:solidFill>
                  <a:srgbClr val="101720"/>
                </a:solidFill>
                <a:latin typeface="Montserrat" pitchFamily="2" charset="77"/>
              </a:rPr>
              <a:t> sobre aceleração (principalmente construtiva)</a:t>
            </a:r>
          </a:p>
        </p:txBody>
      </p:sp>
      <p:sp>
        <p:nvSpPr>
          <p:cNvPr id="13" name="Retângulo 12">
            <a:extLst>
              <a:ext uri="{FF2B5EF4-FFF2-40B4-BE49-F238E27FC236}">
                <a16:creationId xmlns:a16="http://schemas.microsoft.com/office/drawing/2014/main" id="{9565909B-FBF5-5E3F-FEDD-ABF05AF32EDD}"/>
              </a:ext>
            </a:extLst>
          </p:cNvPr>
          <p:cNvSpPr/>
          <p:nvPr/>
        </p:nvSpPr>
        <p:spPr>
          <a:xfrm>
            <a:off x="4218026" y="2595510"/>
            <a:ext cx="3780000" cy="1332000"/>
          </a:xfrm>
          <a:prstGeom prst="rect">
            <a:avLst/>
          </a:prstGeom>
          <a:solidFill>
            <a:srgbClr val="9E9771">
              <a:alpha val="20000"/>
            </a:srgbClr>
          </a:solidFill>
          <a:ln w="285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r>
              <a:rPr lang="pt-BR" dirty="0">
                <a:solidFill>
                  <a:srgbClr val="101720"/>
                </a:solidFill>
                <a:latin typeface="Montserrat" pitchFamily="2" charset="77"/>
              </a:rPr>
              <a:t>durante a gestão do Contrato, as partes tendem a divergir sobre a </a:t>
            </a:r>
            <a:r>
              <a:rPr lang="pt-BR" b="1" dirty="0">
                <a:solidFill>
                  <a:srgbClr val="101720"/>
                </a:solidFill>
                <a:latin typeface="Montserrat" pitchFamily="2" charset="77"/>
              </a:rPr>
              <a:t>responsabilidade</a:t>
            </a:r>
            <a:r>
              <a:rPr lang="pt-BR" dirty="0">
                <a:solidFill>
                  <a:srgbClr val="101720"/>
                </a:solidFill>
                <a:latin typeface="Montserrat" pitchFamily="2" charset="77"/>
              </a:rPr>
              <a:t> por atrasos</a:t>
            </a:r>
          </a:p>
        </p:txBody>
      </p:sp>
      <p:sp>
        <p:nvSpPr>
          <p:cNvPr id="19" name="Retângulo 18">
            <a:extLst>
              <a:ext uri="{FF2B5EF4-FFF2-40B4-BE49-F238E27FC236}">
                <a16:creationId xmlns:a16="http://schemas.microsoft.com/office/drawing/2014/main" id="{ECCD4512-7803-B9CB-A721-3F12E3EBC6D0}"/>
              </a:ext>
            </a:extLst>
          </p:cNvPr>
          <p:cNvSpPr/>
          <p:nvPr/>
        </p:nvSpPr>
        <p:spPr>
          <a:xfrm>
            <a:off x="301365" y="4100562"/>
            <a:ext cx="3780000" cy="1332000"/>
          </a:xfrm>
          <a:prstGeom prst="rect">
            <a:avLst/>
          </a:prstGeom>
          <a:solidFill>
            <a:srgbClr val="9E9771">
              <a:alpha val="20000"/>
            </a:srgbClr>
          </a:solidFill>
          <a:ln w="285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r>
              <a:rPr lang="pt-BR" dirty="0">
                <a:solidFill>
                  <a:srgbClr val="101720"/>
                </a:solidFill>
                <a:latin typeface="Montserrat" pitchFamily="2" charset="77"/>
              </a:rPr>
              <a:t>falta de atualizações periódicas de cronograma que impedem a visualização de </a:t>
            </a:r>
            <a:r>
              <a:rPr lang="pt-BR" b="1" dirty="0">
                <a:solidFill>
                  <a:srgbClr val="101720"/>
                </a:solidFill>
                <a:latin typeface="Montserrat" pitchFamily="2" charset="77"/>
              </a:rPr>
              <a:t>atrasos</a:t>
            </a:r>
            <a:r>
              <a:rPr lang="pt-BR" dirty="0">
                <a:solidFill>
                  <a:srgbClr val="101720"/>
                </a:solidFill>
                <a:latin typeface="Montserrat" pitchFamily="2" charset="77"/>
              </a:rPr>
              <a:t> de forma </a:t>
            </a:r>
            <a:r>
              <a:rPr lang="pt-BR" b="1" dirty="0">
                <a:solidFill>
                  <a:srgbClr val="101720"/>
                </a:solidFill>
                <a:latin typeface="Montserrat" pitchFamily="2" charset="77"/>
              </a:rPr>
              <a:t>contemporânea</a:t>
            </a:r>
          </a:p>
        </p:txBody>
      </p:sp>
      <p:sp>
        <p:nvSpPr>
          <p:cNvPr id="20" name="Retângulo 19">
            <a:extLst>
              <a:ext uri="{FF2B5EF4-FFF2-40B4-BE49-F238E27FC236}">
                <a16:creationId xmlns:a16="http://schemas.microsoft.com/office/drawing/2014/main" id="{54C7AFE9-CD43-60FA-0D5F-A1426848194E}"/>
              </a:ext>
            </a:extLst>
          </p:cNvPr>
          <p:cNvSpPr/>
          <p:nvPr/>
        </p:nvSpPr>
        <p:spPr>
          <a:xfrm>
            <a:off x="8134687" y="4100562"/>
            <a:ext cx="3780000" cy="1332000"/>
          </a:xfrm>
          <a:prstGeom prst="rect">
            <a:avLst/>
          </a:prstGeom>
          <a:solidFill>
            <a:srgbClr val="9E9771">
              <a:alpha val="20000"/>
            </a:srgbClr>
          </a:solidFill>
          <a:ln w="285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r>
              <a:rPr lang="pt-BR" dirty="0">
                <a:solidFill>
                  <a:srgbClr val="101720"/>
                </a:solidFill>
                <a:latin typeface="Montserrat" pitchFamily="2" charset="77"/>
              </a:rPr>
              <a:t>prorrogações de prazo sem discussão sobre </a:t>
            </a:r>
            <a:r>
              <a:rPr lang="pt-BR" b="1" dirty="0">
                <a:solidFill>
                  <a:srgbClr val="101720"/>
                </a:solidFill>
                <a:latin typeface="Montserrat" pitchFamily="2" charset="77"/>
              </a:rPr>
              <a:t>responsabilidade</a:t>
            </a:r>
          </a:p>
        </p:txBody>
      </p:sp>
      <p:sp>
        <p:nvSpPr>
          <p:cNvPr id="21" name="Retângulo 20">
            <a:extLst>
              <a:ext uri="{FF2B5EF4-FFF2-40B4-BE49-F238E27FC236}">
                <a16:creationId xmlns:a16="http://schemas.microsoft.com/office/drawing/2014/main" id="{E2882350-5919-1DBF-A116-A866C2FCC5F5}"/>
              </a:ext>
            </a:extLst>
          </p:cNvPr>
          <p:cNvSpPr/>
          <p:nvPr/>
        </p:nvSpPr>
        <p:spPr>
          <a:xfrm>
            <a:off x="4218026" y="4100562"/>
            <a:ext cx="3780000" cy="1332000"/>
          </a:xfrm>
          <a:prstGeom prst="rect">
            <a:avLst/>
          </a:prstGeom>
          <a:solidFill>
            <a:srgbClr val="9E9771">
              <a:alpha val="20000"/>
            </a:srgbClr>
          </a:solidFill>
          <a:ln w="285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r>
              <a:rPr lang="pt-BR" dirty="0">
                <a:solidFill>
                  <a:srgbClr val="101720"/>
                </a:solidFill>
                <a:latin typeface="Montserrat" pitchFamily="2" charset="77"/>
              </a:rPr>
              <a:t>dificuldade do contratado em evidenciar o </a:t>
            </a:r>
            <a:r>
              <a:rPr lang="pt-BR" b="1" dirty="0">
                <a:solidFill>
                  <a:srgbClr val="101720"/>
                </a:solidFill>
                <a:latin typeface="Montserrat" pitchFamily="2" charset="77"/>
              </a:rPr>
              <a:t>nexo</a:t>
            </a:r>
            <a:r>
              <a:rPr lang="pt-BR" dirty="0">
                <a:solidFill>
                  <a:srgbClr val="101720"/>
                </a:solidFill>
                <a:latin typeface="Montserrat" pitchFamily="2" charset="77"/>
              </a:rPr>
              <a:t> entre os custos reclamadas e os esforços de aceleração</a:t>
            </a:r>
          </a:p>
        </p:txBody>
      </p:sp>
      <p:pic>
        <p:nvPicPr>
          <p:cNvPr id="24" name="Imagem 23">
            <a:extLst>
              <a:ext uri="{FF2B5EF4-FFF2-40B4-BE49-F238E27FC236}">
                <a16:creationId xmlns:a16="http://schemas.microsoft.com/office/drawing/2014/main" id="{4118EDAB-085B-5836-E547-B385A24683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0276" y="238881"/>
            <a:ext cx="347913" cy="1343900"/>
          </a:xfrm>
          <a:prstGeom prst="rect">
            <a:avLst/>
          </a:prstGeom>
        </p:spPr>
      </p:pic>
    </p:spTree>
    <p:extLst>
      <p:ext uri="{BB962C8B-B14F-4D97-AF65-F5344CB8AC3E}">
        <p14:creationId xmlns:p14="http://schemas.microsoft.com/office/powerpoint/2010/main" val="3403804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9" grpId="0" animBg="1"/>
      <p:bldP spid="20" grpId="0" animBg="1"/>
      <p:bldP spid="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B0F8C-C514-7312-AB4E-68F198C70584}"/>
            </a:ext>
          </a:extLst>
        </p:cNvPr>
        <p:cNvGrpSpPr/>
        <p:nvPr/>
      </p:nvGrpSpPr>
      <p:grpSpPr>
        <a:xfrm>
          <a:off x="0" y="0"/>
          <a:ext cx="0" cy="0"/>
          <a:chOff x="0" y="0"/>
          <a:chExt cx="0" cy="0"/>
        </a:xfrm>
      </p:grpSpPr>
      <p:sp>
        <p:nvSpPr>
          <p:cNvPr id="5" name="Retângulo 4">
            <a:extLst>
              <a:ext uri="{FF2B5EF4-FFF2-40B4-BE49-F238E27FC236}">
                <a16:creationId xmlns:a16="http://schemas.microsoft.com/office/drawing/2014/main" id="{8554BE63-BA39-BD50-1A74-E05097F6F896}"/>
              </a:ext>
            </a:extLst>
          </p:cNvPr>
          <p:cNvSpPr/>
          <p:nvPr/>
        </p:nvSpPr>
        <p:spPr>
          <a:xfrm>
            <a:off x="0" y="1"/>
            <a:ext cx="5033394" cy="6858000"/>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Montserrat ExtraBold" pitchFamily="2" charset="0"/>
            </a:endParaRPr>
          </a:p>
        </p:txBody>
      </p:sp>
      <p:pic>
        <p:nvPicPr>
          <p:cNvPr id="6" name="Imagem 5">
            <a:extLst>
              <a:ext uri="{FF2B5EF4-FFF2-40B4-BE49-F238E27FC236}">
                <a16:creationId xmlns:a16="http://schemas.microsoft.com/office/drawing/2014/main" id="{36DA0AE4-3274-8327-6145-5A77C00290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713" y="6172323"/>
            <a:ext cx="2752991" cy="368957"/>
          </a:xfrm>
          <a:prstGeom prst="rect">
            <a:avLst/>
          </a:prstGeom>
        </p:spPr>
      </p:pic>
      <p:sp>
        <p:nvSpPr>
          <p:cNvPr id="11" name="CaixaDeTexto 10">
            <a:extLst>
              <a:ext uri="{FF2B5EF4-FFF2-40B4-BE49-F238E27FC236}">
                <a16:creationId xmlns:a16="http://schemas.microsoft.com/office/drawing/2014/main" id="{31FB53A6-766D-5682-17B5-9D52FAE283BE}"/>
              </a:ext>
            </a:extLst>
          </p:cNvPr>
          <p:cNvSpPr txBox="1"/>
          <p:nvPr/>
        </p:nvSpPr>
        <p:spPr>
          <a:xfrm>
            <a:off x="249382" y="1098126"/>
            <a:ext cx="4784012" cy="3323987"/>
          </a:xfrm>
          <a:prstGeom prst="rect">
            <a:avLst/>
          </a:prstGeom>
          <a:noFill/>
        </p:spPr>
        <p:txBody>
          <a:bodyPr wrap="square">
            <a:spAutoFit/>
          </a:bodyPr>
          <a:lstStyle/>
          <a:p>
            <a:r>
              <a:rPr lang="pt-BR" sz="5400" b="1" dirty="0">
                <a:solidFill>
                  <a:schemeClr val="bg1"/>
                </a:solidFill>
                <a:latin typeface="Montserrat" pitchFamily="2" charset="77"/>
              </a:rPr>
              <a:t>a mecânica dos </a:t>
            </a:r>
            <a:r>
              <a:rPr lang="pt-BR" sz="5400" b="1" i="1" dirty="0" err="1">
                <a:solidFill>
                  <a:schemeClr val="bg1"/>
                </a:solidFill>
                <a:latin typeface="Montserrat" pitchFamily="2" charset="77"/>
              </a:rPr>
              <a:t>Claims</a:t>
            </a:r>
            <a:r>
              <a:rPr lang="pt-BR" sz="5400" b="1" i="1" dirty="0">
                <a:solidFill>
                  <a:schemeClr val="bg1"/>
                </a:solidFill>
                <a:latin typeface="Montserrat" pitchFamily="2" charset="77"/>
              </a:rPr>
              <a:t> </a:t>
            </a:r>
            <a:r>
              <a:rPr lang="pt-BR" sz="4800" dirty="0">
                <a:solidFill>
                  <a:srgbClr val="9E9771"/>
                </a:solidFill>
                <a:latin typeface="Montserrat" pitchFamily="2" charset="77"/>
              </a:rPr>
              <a:t>por aceleração</a:t>
            </a:r>
          </a:p>
          <a:p>
            <a:endParaRPr lang="pt-BR" sz="5400" b="1" i="1" dirty="0">
              <a:solidFill>
                <a:schemeClr val="bg1"/>
              </a:solidFill>
              <a:latin typeface="Montserrat" pitchFamily="2" charset="77"/>
            </a:endParaRPr>
          </a:p>
        </p:txBody>
      </p:sp>
      <p:sp>
        <p:nvSpPr>
          <p:cNvPr id="13" name="CaixaDeTexto 12">
            <a:extLst>
              <a:ext uri="{FF2B5EF4-FFF2-40B4-BE49-F238E27FC236}">
                <a16:creationId xmlns:a16="http://schemas.microsoft.com/office/drawing/2014/main" id="{FBC18FD2-5E70-F2FD-E76B-FB6D9616E2BD}"/>
              </a:ext>
            </a:extLst>
          </p:cNvPr>
          <p:cNvSpPr txBox="1"/>
          <p:nvPr/>
        </p:nvSpPr>
        <p:spPr>
          <a:xfrm>
            <a:off x="249382" y="4098675"/>
            <a:ext cx="4784012" cy="963597"/>
          </a:xfrm>
          <a:prstGeom prst="rect">
            <a:avLst/>
          </a:prstGeom>
          <a:noFill/>
        </p:spPr>
        <p:txBody>
          <a:bodyPr wrap="square">
            <a:spAutoFit/>
          </a:bodyPr>
          <a:lstStyle/>
          <a:p>
            <a:pPr>
              <a:lnSpc>
                <a:spcPct val="150000"/>
              </a:lnSpc>
            </a:pPr>
            <a:r>
              <a:rPr lang="pt-BR" sz="2000" i="1" noProof="0" dirty="0">
                <a:solidFill>
                  <a:schemeClr val="bg1"/>
                </a:solidFill>
                <a:latin typeface="Montserrat" pitchFamily="2" charset="77"/>
              </a:rPr>
              <a:t>os métodos </a:t>
            </a:r>
            <a:r>
              <a:rPr lang="pt-BR" sz="2000" i="1" dirty="0">
                <a:solidFill>
                  <a:schemeClr val="bg1"/>
                </a:solidFill>
                <a:latin typeface="Montserrat" pitchFamily="2" charset="77"/>
              </a:rPr>
              <a:t>estão intrinsecamente ligados aos tipos de aceleração </a:t>
            </a:r>
            <a:endParaRPr lang="pt-BR" sz="2000" i="1" noProof="0" dirty="0">
              <a:solidFill>
                <a:schemeClr val="bg1"/>
              </a:solidFill>
              <a:latin typeface="Montserrat" pitchFamily="2" charset="77"/>
            </a:endParaRPr>
          </a:p>
        </p:txBody>
      </p:sp>
      <p:sp>
        <p:nvSpPr>
          <p:cNvPr id="15" name="Retângulo Arredondado 14">
            <a:extLst>
              <a:ext uri="{FF2B5EF4-FFF2-40B4-BE49-F238E27FC236}">
                <a16:creationId xmlns:a16="http://schemas.microsoft.com/office/drawing/2014/main" id="{D243BA6B-10E9-47B3-91BD-A256A2241111}"/>
              </a:ext>
            </a:extLst>
          </p:cNvPr>
          <p:cNvSpPr/>
          <p:nvPr/>
        </p:nvSpPr>
        <p:spPr>
          <a:xfrm>
            <a:off x="5458691" y="1042707"/>
            <a:ext cx="5493068" cy="1454737"/>
          </a:xfrm>
          <a:prstGeom prst="roundRect">
            <a:avLst>
              <a:gd name="adj" fmla="val 17698"/>
            </a:avLst>
          </a:prstGeom>
          <a:solidFill>
            <a:srgbClr val="0F171F">
              <a:alpha val="80000"/>
            </a:srgbClr>
          </a:solidFill>
          <a:ln w="25400">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400" b="1" dirty="0">
                <a:solidFill>
                  <a:schemeClr val="bg1"/>
                </a:solidFill>
                <a:latin typeface="Montserrat" pitchFamily="2" charset="77"/>
              </a:rPr>
              <a:t>Aceleração Dirigida</a:t>
            </a:r>
          </a:p>
        </p:txBody>
      </p:sp>
      <p:sp>
        <p:nvSpPr>
          <p:cNvPr id="16" name="Retângulo Arredondado 15">
            <a:extLst>
              <a:ext uri="{FF2B5EF4-FFF2-40B4-BE49-F238E27FC236}">
                <a16:creationId xmlns:a16="http://schemas.microsoft.com/office/drawing/2014/main" id="{10D9064F-5E33-68F7-5DAC-6D40A4268C81}"/>
              </a:ext>
            </a:extLst>
          </p:cNvPr>
          <p:cNvSpPr/>
          <p:nvPr/>
        </p:nvSpPr>
        <p:spPr>
          <a:xfrm>
            <a:off x="5458691" y="4902064"/>
            <a:ext cx="5493068" cy="1454737"/>
          </a:xfrm>
          <a:prstGeom prst="roundRect">
            <a:avLst>
              <a:gd name="adj" fmla="val 17698"/>
            </a:avLst>
          </a:prstGeom>
          <a:solidFill>
            <a:srgbClr val="0F171F">
              <a:alpha val="80000"/>
            </a:srgbClr>
          </a:solidFill>
          <a:ln w="25400">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400" b="1" dirty="0">
                <a:solidFill>
                  <a:schemeClr val="bg1"/>
                </a:solidFill>
                <a:latin typeface="Montserrat" pitchFamily="2" charset="77"/>
              </a:rPr>
              <a:t>Aceleração Voluntária</a:t>
            </a:r>
          </a:p>
        </p:txBody>
      </p:sp>
      <p:sp>
        <p:nvSpPr>
          <p:cNvPr id="17" name="Retângulo Arredondado 16">
            <a:extLst>
              <a:ext uri="{FF2B5EF4-FFF2-40B4-BE49-F238E27FC236}">
                <a16:creationId xmlns:a16="http://schemas.microsoft.com/office/drawing/2014/main" id="{75AAE2AD-74F2-4362-ED20-42A26A7911C9}"/>
              </a:ext>
            </a:extLst>
          </p:cNvPr>
          <p:cNvSpPr/>
          <p:nvPr/>
        </p:nvSpPr>
        <p:spPr>
          <a:xfrm>
            <a:off x="5458691" y="2972385"/>
            <a:ext cx="5493068" cy="1454737"/>
          </a:xfrm>
          <a:prstGeom prst="roundRect">
            <a:avLst>
              <a:gd name="adj" fmla="val 17698"/>
            </a:avLst>
          </a:prstGeom>
          <a:solidFill>
            <a:srgbClr val="0F171F">
              <a:alpha val="80000"/>
            </a:srgbClr>
          </a:solidFill>
          <a:ln w="25400">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400" b="1" dirty="0">
                <a:solidFill>
                  <a:schemeClr val="bg1"/>
                </a:solidFill>
                <a:latin typeface="Montserrat" pitchFamily="2" charset="77"/>
              </a:rPr>
              <a:t>Aceleração Construtiva</a:t>
            </a:r>
          </a:p>
        </p:txBody>
      </p:sp>
      <p:pic>
        <p:nvPicPr>
          <p:cNvPr id="18" name="Imagem 17">
            <a:extLst>
              <a:ext uri="{FF2B5EF4-FFF2-40B4-BE49-F238E27FC236}">
                <a16:creationId xmlns:a16="http://schemas.microsoft.com/office/drawing/2014/main" id="{2339BA1B-B528-F50A-B8DC-143D8014E2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0276" y="238881"/>
            <a:ext cx="347913" cy="1343900"/>
          </a:xfrm>
          <a:prstGeom prst="rect">
            <a:avLst/>
          </a:prstGeom>
        </p:spPr>
      </p:pic>
    </p:spTree>
    <p:extLst>
      <p:ext uri="{BB962C8B-B14F-4D97-AF65-F5344CB8AC3E}">
        <p14:creationId xmlns:p14="http://schemas.microsoft.com/office/powerpoint/2010/main" val="6995083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78AFE-932E-EDF7-AEB7-7E8E3099A276}"/>
            </a:ext>
          </a:extLst>
        </p:cNvPr>
        <p:cNvGrpSpPr/>
        <p:nvPr/>
      </p:nvGrpSpPr>
      <p:grpSpPr>
        <a:xfrm>
          <a:off x="0" y="0"/>
          <a:ext cx="0" cy="0"/>
          <a:chOff x="0" y="0"/>
          <a:chExt cx="0" cy="0"/>
        </a:xfrm>
      </p:grpSpPr>
      <p:sp>
        <p:nvSpPr>
          <p:cNvPr id="6" name="Retângulo 5">
            <a:extLst>
              <a:ext uri="{FF2B5EF4-FFF2-40B4-BE49-F238E27FC236}">
                <a16:creationId xmlns:a16="http://schemas.microsoft.com/office/drawing/2014/main" id="{B0F99597-F9F5-05CA-C253-313F1C351F37}"/>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a:extLst>
              <a:ext uri="{FF2B5EF4-FFF2-40B4-BE49-F238E27FC236}">
                <a16:creationId xmlns:a16="http://schemas.microsoft.com/office/drawing/2014/main" id="{326AD5DF-8AB8-31D0-4484-21F7E96B17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sp>
        <p:nvSpPr>
          <p:cNvPr id="9" name="Título 1">
            <a:extLst>
              <a:ext uri="{FF2B5EF4-FFF2-40B4-BE49-F238E27FC236}">
                <a16:creationId xmlns:a16="http://schemas.microsoft.com/office/drawing/2014/main" id="{3F33190D-E4CE-DDF5-5DF5-33EF3E26340C}"/>
              </a:ext>
            </a:extLst>
          </p:cNvPr>
          <p:cNvSpPr>
            <a:spLocks noGrp="1"/>
          </p:cNvSpPr>
          <p:nvPr>
            <p:ph type="title"/>
          </p:nvPr>
        </p:nvSpPr>
        <p:spPr>
          <a:xfrm>
            <a:off x="320562" y="333783"/>
            <a:ext cx="10970731" cy="758476"/>
          </a:xfrm>
        </p:spPr>
        <p:txBody>
          <a:bodyPr anchor="t">
            <a:noAutofit/>
          </a:bodyPr>
          <a:lstStyle/>
          <a:p>
            <a:pPr>
              <a:lnSpc>
                <a:spcPct val="100000"/>
              </a:lnSpc>
            </a:pPr>
            <a:r>
              <a:rPr lang="pt-BR" sz="3500" dirty="0">
                <a:solidFill>
                  <a:srgbClr val="101720"/>
                </a:solidFill>
                <a:latin typeface="Montserrat ExtraBold" pitchFamily="2" charset="0"/>
                <a:ea typeface="+mn-ea"/>
                <a:cs typeface="+mn-cs"/>
              </a:rPr>
              <a:t>os custos da aceleração dirigida</a:t>
            </a:r>
            <a:br>
              <a:rPr lang="pt-BR" sz="3500" dirty="0">
                <a:solidFill>
                  <a:srgbClr val="101720"/>
                </a:solidFill>
                <a:latin typeface="Montserrat ExtraBold" pitchFamily="2" charset="0"/>
                <a:ea typeface="+mn-ea"/>
                <a:cs typeface="+mn-cs"/>
              </a:rPr>
            </a:br>
            <a:r>
              <a:rPr lang="pt-BR" sz="3500" dirty="0">
                <a:solidFill>
                  <a:srgbClr val="101720"/>
                </a:solidFill>
                <a:latin typeface="Montserrat ExtraBold" pitchFamily="2" charset="0"/>
              </a:rPr>
              <a:t>são </a:t>
            </a:r>
            <a:r>
              <a:rPr lang="pt-BR" sz="3500" dirty="0">
                <a:solidFill>
                  <a:srgbClr val="101720"/>
                </a:solidFill>
                <a:latin typeface="Montserrat ExtraBold" pitchFamily="2" charset="0"/>
                <a:ea typeface="+mn-ea"/>
                <a:cs typeface="+mn-cs"/>
              </a:rPr>
              <a:t>compensáveis ao contratado</a:t>
            </a:r>
            <a:endParaRPr lang="pt-BR" sz="3500" dirty="0">
              <a:latin typeface="Montserrat" pitchFamily="2" charset="77"/>
            </a:endParaRPr>
          </a:p>
        </p:txBody>
      </p:sp>
      <p:sp>
        <p:nvSpPr>
          <p:cNvPr id="11" name="CaixaDeTexto 10">
            <a:extLst>
              <a:ext uri="{FF2B5EF4-FFF2-40B4-BE49-F238E27FC236}">
                <a16:creationId xmlns:a16="http://schemas.microsoft.com/office/drawing/2014/main" id="{0BF27161-940D-F060-144C-4A6CE6618843}"/>
              </a:ext>
            </a:extLst>
          </p:cNvPr>
          <p:cNvSpPr txBox="1"/>
          <p:nvPr/>
        </p:nvSpPr>
        <p:spPr>
          <a:xfrm>
            <a:off x="336267" y="1412102"/>
            <a:ext cx="10835316" cy="805413"/>
          </a:xfrm>
          <a:prstGeom prst="rect">
            <a:avLst/>
          </a:prstGeom>
          <a:noFill/>
        </p:spPr>
        <p:txBody>
          <a:bodyPr wrap="square">
            <a:spAutoFit/>
          </a:bodyPr>
          <a:lstStyle/>
          <a:p>
            <a:pPr>
              <a:lnSpc>
                <a:spcPct val="120000"/>
              </a:lnSpc>
            </a:pPr>
            <a:r>
              <a:rPr lang="pt-BR" sz="2000" dirty="0">
                <a:solidFill>
                  <a:srgbClr val="101720"/>
                </a:solidFill>
                <a:latin typeface="Montserrat" pitchFamily="2" charset="77"/>
              </a:rPr>
              <a:t>...contudo, existe uma área </a:t>
            </a:r>
            <a:r>
              <a:rPr lang="pt-BR" sz="2000" dirty="0">
                <a:solidFill>
                  <a:srgbClr val="9E9771"/>
                </a:solidFill>
                <a:highlight>
                  <a:srgbClr val="9E9771"/>
                </a:highlight>
                <a:latin typeface="Montserrat" pitchFamily="2" charset="77"/>
              </a:rPr>
              <a:t>.</a:t>
            </a:r>
            <a:r>
              <a:rPr lang="pt-BR" sz="2000" b="1" dirty="0">
                <a:solidFill>
                  <a:schemeClr val="bg1"/>
                </a:solidFill>
                <a:highlight>
                  <a:srgbClr val="9E9771"/>
                </a:highlight>
                <a:latin typeface="Montserrat" pitchFamily="2" charset="77"/>
              </a:rPr>
              <a:t>cinzenta</a:t>
            </a:r>
            <a:r>
              <a:rPr lang="pt-BR" sz="2000" dirty="0">
                <a:solidFill>
                  <a:srgbClr val="9E9771"/>
                </a:solidFill>
                <a:highlight>
                  <a:srgbClr val="9E9771"/>
                </a:highlight>
                <a:latin typeface="Montserrat" pitchFamily="2" charset="77"/>
              </a:rPr>
              <a:t>.</a:t>
            </a:r>
            <a:r>
              <a:rPr lang="pt-BR" sz="2000" dirty="0">
                <a:latin typeface="Montserrat" pitchFamily="2" charset="77"/>
              </a:rPr>
              <a:t> </a:t>
            </a:r>
            <a:r>
              <a:rPr lang="pt-BR" sz="2000" dirty="0">
                <a:solidFill>
                  <a:srgbClr val="101720"/>
                </a:solidFill>
                <a:latin typeface="Montserrat" pitchFamily="2" charset="77"/>
              </a:rPr>
              <a:t>relativa à quantificação quando ela não é previamente acordada: o quanto é aceleração dirigida e o quanto seria voluntária?</a:t>
            </a:r>
            <a:endParaRPr lang="pt-BR" sz="2000" dirty="0"/>
          </a:p>
        </p:txBody>
      </p:sp>
      <p:sp>
        <p:nvSpPr>
          <p:cNvPr id="13" name="Retângulo Arredondado 12">
            <a:extLst>
              <a:ext uri="{FF2B5EF4-FFF2-40B4-BE49-F238E27FC236}">
                <a16:creationId xmlns:a16="http://schemas.microsoft.com/office/drawing/2014/main" id="{52FDE404-00FD-E71D-6998-3591266A5823}"/>
              </a:ext>
            </a:extLst>
          </p:cNvPr>
          <p:cNvSpPr/>
          <p:nvPr/>
        </p:nvSpPr>
        <p:spPr>
          <a:xfrm>
            <a:off x="422162" y="3045653"/>
            <a:ext cx="3096000" cy="1852169"/>
          </a:xfrm>
          <a:prstGeom prst="roundRect">
            <a:avLst>
              <a:gd name="adj" fmla="val 15206"/>
            </a:avLst>
          </a:prstGeom>
          <a:solidFill>
            <a:srgbClr val="9E9771">
              <a:alpha val="20000"/>
            </a:srgbClr>
          </a:solidFill>
          <a:ln w="285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r>
              <a:rPr lang="pt-BR" dirty="0">
                <a:solidFill>
                  <a:srgbClr val="101720"/>
                </a:solidFill>
                <a:latin typeface="Montserrat" pitchFamily="2" charset="77"/>
              </a:rPr>
              <a:t>dono da obra solicita uma </a:t>
            </a:r>
            <a:r>
              <a:rPr lang="pt-BR" b="1" i="1" dirty="0" err="1">
                <a:solidFill>
                  <a:srgbClr val="101720"/>
                </a:solidFill>
                <a:latin typeface="Montserrat" pitchFamily="2" charset="77"/>
              </a:rPr>
              <a:t>Change</a:t>
            </a:r>
            <a:r>
              <a:rPr lang="pt-BR" b="1" i="1" dirty="0">
                <a:solidFill>
                  <a:srgbClr val="101720"/>
                </a:solidFill>
                <a:latin typeface="Montserrat" pitchFamily="2" charset="77"/>
              </a:rPr>
              <a:t> </a:t>
            </a:r>
            <a:r>
              <a:rPr lang="pt-BR" b="1" i="1" dirty="0" err="1">
                <a:solidFill>
                  <a:srgbClr val="101720"/>
                </a:solidFill>
                <a:latin typeface="Montserrat" pitchFamily="2" charset="77"/>
              </a:rPr>
              <a:t>Order</a:t>
            </a:r>
            <a:r>
              <a:rPr lang="pt-BR" dirty="0">
                <a:solidFill>
                  <a:srgbClr val="101720"/>
                </a:solidFill>
                <a:latin typeface="Montserrat" pitchFamily="2" charset="77"/>
              </a:rPr>
              <a:t> para que o contratado acelere as obras</a:t>
            </a:r>
          </a:p>
        </p:txBody>
      </p:sp>
      <p:sp>
        <p:nvSpPr>
          <p:cNvPr id="14" name="Retângulo Arredondado 13">
            <a:extLst>
              <a:ext uri="{FF2B5EF4-FFF2-40B4-BE49-F238E27FC236}">
                <a16:creationId xmlns:a16="http://schemas.microsoft.com/office/drawing/2014/main" id="{CB001EC1-8053-0C5E-469D-B7323C02665F}"/>
              </a:ext>
            </a:extLst>
          </p:cNvPr>
          <p:cNvSpPr/>
          <p:nvPr/>
        </p:nvSpPr>
        <p:spPr>
          <a:xfrm>
            <a:off x="8659322" y="3045653"/>
            <a:ext cx="3096000" cy="1852169"/>
          </a:xfrm>
          <a:prstGeom prst="roundRect">
            <a:avLst>
              <a:gd name="adj" fmla="val 12525"/>
            </a:avLst>
          </a:prstGeom>
          <a:solidFill>
            <a:srgbClr val="9E9771">
              <a:alpha val="20000"/>
            </a:srgbClr>
          </a:solidFill>
          <a:ln w="285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r>
              <a:rPr lang="pt-BR" dirty="0">
                <a:solidFill>
                  <a:srgbClr val="101720"/>
                </a:solidFill>
                <a:latin typeface="Montserrat" pitchFamily="2" charset="77"/>
              </a:rPr>
              <a:t>custos adicionais </a:t>
            </a:r>
            <a:r>
              <a:rPr lang="pt-BR" u="sng" dirty="0">
                <a:solidFill>
                  <a:srgbClr val="101720"/>
                </a:solidFill>
                <a:latin typeface="Montserrat" pitchFamily="2" charset="77"/>
              </a:rPr>
              <a:t>com aceleração</a:t>
            </a:r>
            <a:r>
              <a:rPr lang="pt-BR" dirty="0">
                <a:solidFill>
                  <a:srgbClr val="101720"/>
                </a:solidFill>
                <a:latin typeface="Montserrat" pitchFamily="2" charset="77"/>
              </a:rPr>
              <a:t>  são </a:t>
            </a:r>
            <a:r>
              <a:rPr lang="pt-BR" b="1" dirty="0">
                <a:solidFill>
                  <a:srgbClr val="101720"/>
                </a:solidFill>
                <a:latin typeface="Montserrat" pitchFamily="2" charset="77"/>
              </a:rPr>
              <a:t>compensáveis</a:t>
            </a:r>
          </a:p>
        </p:txBody>
      </p:sp>
      <p:sp>
        <p:nvSpPr>
          <p:cNvPr id="15" name="Retângulo Arredondado 14">
            <a:extLst>
              <a:ext uri="{FF2B5EF4-FFF2-40B4-BE49-F238E27FC236}">
                <a16:creationId xmlns:a16="http://schemas.microsoft.com/office/drawing/2014/main" id="{3F78CD85-00F2-E712-8D3B-775E91E33374}"/>
              </a:ext>
            </a:extLst>
          </p:cNvPr>
          <p:cNvSpPr/>
          <p:nvPr/>
        </p:nvSpPr>
        <p:spPr>
          <a:xfrm>
            <a:off x="4540742" y="3045653"/>
            <a:ext cx="3096000" cy="1852169"/>
          </a:xfrm>
          <a:prstGeom prst="roundRect">
            <a:avLst>
              <a:gd name="adj" fmla="val 12525"/>
            </a:avLst>
          </a:prstGeom>
          <a:solidFill>
            <a:srgbClr val="9E9771">
              <a:alpha val="20000"/>
            </a:srgbClr>
          </a:solidFill>
          <a:ln w="285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r>
              <a:rPr lang="pt-BR" dirty="0">
                <a:solidFill>
                  <a:srgbClr val="101720"/>
                </a:solidFill>
                <a:latin typeface="Montserrat" pitchFamily="2" charset="77"/>
              </a:rPr>
              <a:t>contratado apresenta </a:t>
            </a:r>
            <a:r>
              <a:rPr lang="pt-BR" b="1" dirty="0">
                <a:solidFill>
                  <a:srgbClr val="101720"/>
                </a:solidFill>
                <a:latin typeface="Montserrat" pitchFamily="2" charset="77"/>
              </a:rPr>
              <a:t>plano de aceleração</a:t>
            </a:r>
            <a:r>
              <a:rPr lang="pt-BR" dirty="0">
                <a:solidFill>
                  <a:srgbClr val="101720"/>
                </a:solidFill>
                <a:latin typeface="Montserrat" pitchFamily="2" charset="77"/>
              </a:rPr>
              <a:t> indicando o novo histograma e os custos adicionais</a:t>
            </a:r>
          </a:p>
        </p:txBody>
      </p:sp>
      <p:pic>
        <p:nvPicPr>
          <p:cNvPr id="17" name="Gráfico 16" descr="Setas de Divisão com preenchimento sólido">
            <a:extLst>
              <a:ext uri="{FF2B5EF4-FFF2-40B4-BE49-F238E27FC236}">
                <a16:creationId xmlns:a16="http://schemas.microsoft.com/office/drawing/2014/main" id="{DE28DF93-5176-A6CF-D479-32687B5E13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79630" y="3676073"/>
            <a:ext cx="699644" cy="699644"/>
          </a:xfrm>
          <a:prstGeom prst="rect">
            <a:avLst/>
          </a:prstGeom>
        </p:spPr>
      </p:pic>
      <p:pic>
        <p:nvPicPr>
          <p:cNvPr id="19" name="Gráfico 18" descr="Selo Tick1 com preenchimento sólido">
            <a:extLst>
              <a:ext uri="{FF2B5EF4-FFF2-40B4-BE49-F238E27FC236}">
                <a16:creationId xmlns:a16="http://schemas.microsoft.com/office/drawing/2014/main" id="{C795B6D8-00BE-67AD-470E-9FD85652EC4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21490" y="4711165"/>
            <a:ext cx="697344" cy="697344"/>
          </a:xfrm>
          <a:prstGeom prst="rect">
            <a:avLst/>
          </a:prstGeom>
        </p:spPr>
      </p:pic>
      <p:sp>
        <p:nvSpPr>
          <p:cNvPr id="24" name="Forma Livre: Forma 31">
            <a:extLst>
              <a:ext uri="{FF2B5EF4-FFF2-40B4-BE49-F238E27FC236}">
                <a16:creationId xmlns:a16="http://schemas.microsoft.com/office/drawing/2014/main" id="{F4F39060-2263-1CC1-9197-CCF78134C4A3}"/>
              </a:ext>
            </a:extLst>
          </p:cNvPr>
          <p:cNvSpPr/>
          <p:nvPr/>
        </p:nvSpPr>
        <p:spPr>
          <a:xfrm>
            <a:off x="9857767" y="4777124"/>
            <a:ext cx="699110" cy="560817"/>
          </a:xfrm>
          <a:custGeom>
            <a:avLst/>
            <a:gdLst/>
            <a:ahLst/>
            <a:cxnLst/>
            <a:rect l="l" t="t" r="r" b="b"/>
            <a:pathLst>
              <a:path w="823913" h="720190">
                <a:moveTo>
                  <a:pt x="416222" y="574060"/>
                </a:moveTo>
                <a:cubicBezTo>
                  <a:pt x="406858" y="574060"/>
                  <a:pt x="398862" y="577315"/>
                  <a:pt x="392233" y="583825"/>
                </a:cubicBezTo>
                <a:cubicBezTo>
                  <a:pt x="385604" y="590334"/>
                  <a:pt x="382289" y="598389"/>
                  <a:pt x="382289" y="607988"/>
                </a:cubicBezTo>
                <a:cubicBezTo>
                  <a:pt x="382289" y="617457"/>
                  <a:pt x="385588" y="625431"/>
                  <a:pt x="392186" y="631910"/>
                </a:cubicBezTo>
                <a:cubicBezTo>
                  <a:pt x="398784" y="638389"/>
                  <a:pt x="406796" y="641628"/>
                  <a:pt x="416222" y="641628"/>
                </a:cubicBezTo>
                <a:cubicBezTo>
                  <a:pt x="420879" y="641628"/>
                  <a:pt x="425211" y="640802"/>
                  <a:pt x="429217" y="639151"/>
                </a:cubicBezTo>
                <a:cubicBezTo>
                  <a:pt x="433223" y="637500"/>
                  <a:pt x="436814" y="635146"/>
                  <a:pt x="439990" y="632089"/>
                </a:cubicBezTo>
                <a:cubicBezTo>
                  <a:pt x="443167" y="629032"/>
                  <a:pt x="445705" y="625428"/>
                  <a:pt x="447604" y="621278"/>
                </a:cubicBezTo>
                <a:cubicBezTo>
                  <a:pt x="449503" y="617128"/>
                  <a:pt x="450453" y="612698"/>
                  <a:pt x="450453" y="607988"/>
                </a:cubicBezTo>
                <a:cubicBezTo>
                  <a:pt x="450453" y="603148"/>
                  <a:pt x="449503" y="598653"/>
                  <a:pt x="447604" y="594503"/>
                </a:cubicBezTo>
                <a:cubicBezTo>
                  <a:pt x="445705" y="590353"/>
                  <a:pt x="443168" y="586749"/>
                  <a:pt x="439993" y="583692"/>
                </a:cubicBezTo>
                <a:cubicBezTo>
                  <a:pt x="436818" y="580635"/>
                  <a:pt x="433188" y="578265"/>
                  <a:pt x="429103" y="576583"/>
                </a:cubicBezTo>
                <a:cubicBezTo>
                  <a:pt x="425018" y="574901"/>
                  <a:pt x="420724" y="574060"/>
                  <a:pt x="416222" y="574060"/>
                </a:cubicBezTo>
                <a:close/>
                <a:moveTo>
                  <a:pt x="389214" y="205859"/>
                </a:moveTo>
                <a:lnTo>
                  <a:pt x="393382" y="518696"/>
                </a:lnTo>
                <a:lnTo>
                  <a:pt x="437774" y="518696"/>
                </a:lnTo>
                <a:lnTo>
                  <a:pt x="442025" y="205859"/>
                </a:lnTo>
                <a:close/>
                <a:moveTo>
                  <a:pt x="411956" y="0"/>
                </a:moveTo>
                <a:lnTo>
                  <a:pt x="823913" y="720190"/>
                </a:lnTo>
                <a:lnTo>
                  <a:pt x="0" y="720190"/>
                </a:ln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pic>
        <p:nvPicPr>
          <p:cNvPr id="25" name="Imagem 24">
            <a:extLst>
              <a:ext uri="{FF2B5EF4-FFF2-40B4-BE49-F238E27FC236}">
                <a16:creationId xmlns:a16="http://schemas.microsoft.com/office/drawing/2014/main" id="{C2EDCD3C-435D-8117-993D-8BE4E7FBBE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50276" y="238881"/>
            <a:ext cx="347913" cy="1343900"/>
          </a:xfrm>
          <a:prstGeom prst="rect">
            <a:avLst/>
          </a:prstGeom>
        </p:spPr>
      </p:pic>
      <p:pic>
        <p:nvPicPr>
          <p:cNvPr id="26" name="Gráfico 25" descr="Setas de Divisão com preenchimento sólido">
            <a:extLst>
              <a:ext uri="{FF2B5EF4-FFF2-40B4-BE49-F238E27FC236}">
                <a16:creationId xmlns:a16="http://schemas.microsoft.com/office/drawing/2014/main" id="{B74A7CAD-0125-2671-F97C-564E06B8CF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98210" y="3676073"/>
            <a:ext cx="699644" cy="699644"/>
          </a:xfrm>
          <a:prstGeom prst="rect">
            <a:avLst/>
          </a:prstGeom>
        </p:spPr>
      </p:pic>
      <p:pic>
        <p:nvPicPr>
          <p:cNvPr id="27" name="Gráfico 26" descr="Selo Tick1 com preenchimento sólido">
            <a:extLst>
              <a:ext uri="{FF2B5EF4-FFF2-40B4-BE49-F238E27FC236}">
                <a16:creationId xmlns:a16="http://schemas.microsoft.com/office/drawing/2014/main" id="{CD3C879E-A065-E928-3FFF-D44FCCE8F8E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39187" y="4711165"/>
            <a:ext cx="697344" cy="697344"/>
          </a:xfrm>
          <a:prstGeom prst="rect">
            <a:avLst/>
          </a:prstGeom>
        </p:spPr>
      </p:pic>
    </p:spTree>
    <p:extLst>
      <p:ext uri="{BB962C8B-B14F-4D97-AF65-F5344CB8AC3E}">
        <p14:creationId xmlns:p14="http://schemas.microsoft.com/office/powerpoint/2010/main" val="27177343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heel(1)">
                                      <p:cBhvr>
                                        <p:cTn id="12" dur="1000"/>
                                        <p:tgtEl>
                                          <p:spTgt spid="19"/>
                                        </p:tgtEl>
                                      </p:cBhvr>
                                    </p:animEffect>
                                  </p:childTnLst>
                                </p:cTn>
                              </p:par>
                              <p:par>
                                <p:cTn id="13" presetID="22" presetClass="entr" presetSubtype="8" fill="hold" nodeType="withEffect">
                                  <p:stCondLst>
                                    <p:cond delay="100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par>
                                <p:cTn id="16" presetID="10" presetClass="entr" presetSubtype="0" fill="hold" grpId="0" nodeType="withEffect">
                                  <p:stCondLst>
                                    <p:cond delay="150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heel(1)">
                                      <p:cBhvr>
                                        <p:cTn id="23" dur="1000"/>
                                        <p:tgtEl>
                                          <p:spTgt spid="27"/>
                                        </p:tgtEl>
                                      </p:cBhvr>
                                    </p:animEffect>
                                  </p:childTnLst>
                                </p:cTn>
                              </p:par>
                              <p:par>
                                <p:cTn id="24" presetID="22" presetClass="entr" presetSubtype="8" fill="hold" nodeType="withEffect">
                                  <p:stCondLst>
                                    <p:cond delay="100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20" presetClass="entr" presetSubtype="0" fill="hold" grpId="0" nodeType="click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edge">
                                      <p:cBhvr>
                                        <p:cTn id="34" dur="1000"/>
                                        <p:tgtEl>
                                          <p:spTgt spid="24"/>
                                        </p:tgtEl>
                                      </p:cBhvr>
                                    </p:animEffect>
                                  </p:childTnLst>
                                </p:cTn>
                              </p:par>
                              <p:par>
                                <p:cTn id="35" presetID="27" presetClass="emph" presetSubtype="0" repeatCount="5000" fill="remove" grpId="1" nodeType="withEffect">
                                  <p:stCondLst>
                                    <p:cond delay="1000"/>
                                  </p:stCondLst>
                                  <p:childTnLst>
                                    <p:animClr clrSpc="rgb" dir="cw">
                                      <p:cBhvr override="childStyle">
                                        <p:cTn id="36" dur="250" autoRev="1" fill="remove"/>
                                        <p:tgtEl>
                                          <p:spTgt spid="24"/>
                                        </p:tgtEl>
                                        <p:attrNameLst>
                                          <p:attrName>style.color</p:attrName>
                                        </p:attrNameLst>
                                      </p:cBhvr>
                                      <p:to>
                                        <a:schemeClr val="bg1"/>
                                      </p:to>
                                    </p:animClr>
                                    <p:animClr clrSpc="rgb" dir="cw">
                                      <p:cBhvr>
                                        <p:cTn id="37" dur="250" autoRev="1" fill="remove"/>
                                        <p:tgtEl>
                                          <p:spTgt spid="24"/>
                                        </p:tgtEl>
                                        <p:attrNameLst>
                                          <p:attrName>fillcolor</p:attrName>
                                        </p:attrNameLst>
                                      </p:cBhvr>
                                      <p:to>
                                        <a:schemeClr val="bg1"/>
                                      </p:to>
                                    </p:animClr>
                                    <p:set>
                                      <p:cBhvr>
                                        <p:cTn id="38" dur="250" autoRev="1" fill="remove"/>
                                        <p:tgtEl>
                                          <p:spTgt spid="24"/>
                                        </p:tgtEl>
                                        <p:attrNameLst>
                                          <p:attrName>fill.type</p:attrName>
                                        </p:attrNameLst>
                                      </p:cBhvr>
                                      <p:to>
                                        <p:strVal val="solid"/>
                                      </p:to>
                                    </p:set>
                                    <p:set>
                                      <p:cBhvr>
                                        <p:cTn id="39" dur="250" autoRev="1" fill="remove"/>
                                        <p:tgtEl>
                                          <p:spTgt spid="2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24" grpId="0" animBg="1"/>
      <p:bldP spid="24"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2EC48-C0E3-B141-6F28-C3F81D9058EB}"/>
            </a:ext>
          </a:extLst>
        </p:cNvPr>
        <p:cNvGrpSpPr/>
        <p:nvPr/>
      </p:nvGrpSpPr>
      <p:grpSpPr>
        <a:xfrm>
          <a:off x="0" y="0"/>
          <a:ext cx="0" cy="0"/>
          <a:chOff x="0" y="0"/>
          <a:chExt cx="0" cy="0"/>
        </a:xfrm>
      </p:grpSpPr>
      <p:sp>
        <p:nvSpPr>
          <p:cNvPr id="6" name="Retângulo 5">
            <a:extLst>
              <a:ext uri="{FF2B5EF4-FFF2-40B4-BE49-F238E27FC236}">
                <a16:creationId xmlns:a16="http://schemas.microsoft.com/office/drawing/2014/main" id="{A2AF9A9D-E082-E7A6-5FB4-70D2B0926C07}"/>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a:extLst>
              <a:ext uri="{FF2B5EF4-FFF2-40B4-BE49-F238E27FC236}">
                <a16:creationId xmlns:a16="http://schemas.microsoft.com/office/drawing/2014/main" id="{436BA048-FC74-73C6-78A4-4DCD8888DA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sp>
        <p:nvSpPr>
          <p:cNvPr id="9" name="Título 1">
            <a:extLst>
              <a:ext uri="{FF2B5EF4-FFF2-40B4-BE49-F238E27FC236}">
                <a16:creationId xmlns:a16="http://schemas.microsoft.com/office/drawing/2014/main" id="{DD3AC4F1-CA70-9CED-AA2A-E2D2EBB1EC56}"/>
              </a:ext>
            </a:extLst>
          </p:cNvPr>
          <p:cNvSpPr>
            <a:spLocks noGrp="1"/>
          </p:cNvSpPr>
          <p:nvPr>
            <p:ph type="title"/>
          </p:nvPr>
        </p:nvSpPr>
        <p:spPr>
          <a:xfrm>
            <a:off x="320563" y="333783"/>
            <a:ext cx="4370708" cy="758476"/>
          </a:xfrm>
        </p:spPr>
        <p:txBody>
          <a:bodyPr anchor="t">
            <a:noAutofit/>
          </a:bodyPr>
          <a:lstStyle/>
          <a:p>
            <a:pPr>
              <a:lnSpc>
                <a:spcPct val="100000"/>
              </a:lnSpc>
            </a:pPr>
            <a:r>
              <a:rPr lang="pt-BR" sz="4200" dirty="0">
                <a:solidFill>
                  <a:srgbClr val="101720"/>
                </a:solidFill>
                <a:latin typeface="Montserrat ExtraBold" pitchFamily="2" charset="0"/>
                <a:ea typeface="+mn-ea"/>
                <a:cs typeface="+mn-cs"/>
              </a:rPr>
              <a:t>a aceleração construtiva é o tipo mais comum nas disputas</a:t>
            </a:r>
            <a:endParaRPr lang="pt-BR" sz="4200" dirty="0">
              <a:latin typeface="Montserrat" pitchFamily="2" charset="77"/>
            </a:endParaRPr>
          </a:p>
        </p:txBody>
      </p:sp>
      <p:sp>
        <p:nvSpPr>
          <p:cNvPr id="2" name="CaixaDeTexto 1">
            <a:extLst>
              <a:ext uri="{FF2B5EF4-FFF2-40B4-BE49-F238E27FC236}">
                <a16:creationId xmlns:a16="http://schemas.microsoft.com/office/drawing/2014/main" id="{7FD4C234-FCF2-D197-EC41-EEDBBEA26961}"/>
              </a:ext>
            </a:extLst>
          </p:cNvPr>
          <p:cNvSpPr txBox="1"/>
          <p:nvPr/>
        </p:nvSpPr>
        <p:spPr>
          <a:xfrm>
            <a:off x="336268" y="3694701"/>
            <a:ext cx="3692394" cy="1544077"/>
          </a:xfrm>
          <a:prstGeom prst="rect">
            <a:avLst/>
          </a:prstGeom>
          <a:noFill/>
        </p:spPr>
        <p:txBody>
          <a:bodyPr wrap="square">
            <a:spAutoFit/>
          </a:bodyPr>
          <a:lstStyle/>
          <a:p>
            <a:pPr>
              <a:lnSpc>
                <a:spcPct val="120000"/>
              </a:lnSpc>
            </a:pPr>
            <a:r>
              <a:rPr lang="pt-BR" sz="2000" dirty="0">
                <a:solidFill>
                  <a:srgbClr val="101720"/>
                </a:solidFill>
                <a:latin typeface="Montserrat" pitchFamily="2" charset="77"/>
              </a:rPr>
              <a:t>Análises de Cronograma devem ser empregadas para que se </a:t>
            </a:r>
            <a:r>
              <a:rPr lang="pt-BR" sz="2000" dirty="0">
                <a:solidFill>
                  <a:srgbClr val="9E9771"/>
                </a:solidFill>
                <a:highlight>
                  <a:srgbClr val="9E9771"/>
                </a:highlight>
                <a:latin typeface="Montserrat" pitchFamily="2" charset="77"/>
              </a:rPr>
              <a:t>.</a:t>
            </a:r>
            <a:r>
              <a:rPr lang="pt-BR" sz="2000" b="1" dirty="0">
                <a:solidFill>
                  <a:schemeClr val="bg1"/>
                </a:solidFill>
                <a:highlight>
                  <a:srgbClr val="9E9771"/>
                </a:highlight>
                <a:latin typeface="Montserrat" pitchFamily="2" charset="77"/>
              </a:rPr>
              <a:t>evidencie</a:t>
            </a:r>
            <a:r>
              <a:rPr lang="pt-BR" sz="2000" dirty="0">
                <a:solidFill>
                  <a:srgbClr val="9E9771"/>
                </a:solidFill>
                <a:highlight>
                  <a:srgbClr val="9E9771"/>
                </a:highlight>
                <a:latin typeface="Montserrat" pitchFamily="2" charset="77"/>
              </a:rPr>
              <a:t>.</a:t>
            </a:r>
            <a:r>
              <a:rPr lang="pt-BR" sz="2000" dirty="0">
                <a:latin typeface="Montserrat" pitchFamily="2" charset="77"/>
              </a:rPr>
              <a:t> </a:t>
            </a:r>
            <a:r>
              <a:rPr lang="pt-BR" sz="2000" dirty="0">
                <a:solidFill>
                  <a:srgbClr val="101720"/>
                </a:solidFill>
                <a:latin typeface="Montserrat" pitchFamily="2" charset="77"/>
              </a:rPr>
              <a:t>a aceleração</a:t>
            </a:r>
            <a:endParaRPr lang="pt-BR" sz="2000" dirty="0"/>
          </a:p>
        </p:txBody>
      </p:sp>
      <p:grpSp>
        <p:nvGrpSpPr>
          <p:cNvPr id="49" name="Agrupar 48">
            <a:extLst>
              <a:ext uri="{FF2B5EF4-FFF2-40B4-BE49-F238E27FC236}">
                <a16:creationId xmlns:a16="http://schemas.microsoft.com/office/drawing/2014/main" id="{70635FC7-0852-6B61-1DF4-FFA09B75295C}"/>
              </a:ext>
            </a:extLst>
          </p:cNvPr>
          <p:cNvGrpSpPr/>
          <p:nvPr/>
        </p:nvGrpSpPr>
        <p:grpSpPr>
          <a:xfrm>
            <a:off x="4973725" y="1518783"/>
            <a:ext cx="6077910" cy="828000"/>
            <a:chOff x="5027412" y="1770076"/>
            <a:chExt cx="6077910" cy="828000"/>
          </a:xfrm>
        </p:grpSpPr>
        <p:sp>
          <p:nvSpPr>
            <p:cNvPr id="38" name="Retângulo 37">
              <a:extLst>
                <a:ext uri="{FF2B5EF4-FFF2-40B4-BE49-F238E27FC236}">
                  <a16:creationId xmlns:a16="http://schemas.microsoft.com/office/drawing/2014/main" id="{CA1AD7E5-4FA5-8E05-DF9C-8E628BFD69EE}"/>
                </a:ext>
              </a:extLst>
            </p:cNvPr>
            <p:cNvSpPr/>
            <p:nvPr/>
          </p:nvSpPr>
          <p:spPr>
            <a:xfrm>
              <a:off x="5027412" y="1770076"/>
              <a:ext cx="828000" cy="828000"/>
            </a:xfrm>
            <a:prstGeom prst="rect">
              <a:avLst/>
            </a:prstGeom>
            <a:solidFill>
              <a:srgbClr val="9E9771">
                <a:alpha val="20000"/>
              </a:srgbClr>
            </a:solidFill>
            <a:ln w="31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endParaRPr lang="pt-BR" b="1">
                <a:solidFill>
                  <a:srgbClr val="101720"/>
                </a:solidFill>
                <a:latin typeface="Montserrat" pitchFamily="2" charset="77"/>
              </a:endParaRPr>
            </a:p>
          </p:txBody>
        </p:sp>
        <p:sp>
          <p:nvSpPr>
            <p:cNvPr id="39" name="Retângulo 38">
              <a:extLst>
                <a:ext uri="{FF2B5EF4-FFF2-40B4-BE49-F238E27FC236}">
                  <a16:creationId xmlns:a16="http://schemas.microsoft.com/office/drawing/2014/main" id="{1CAFA8AA-2D68-3C37-D1A9-469D6B55B3C0}"/>
                </a:ext>
              </a:extLst>
            </p:cNvPr>
            <p:cNvSpPr/>
            <p:nvPr/>
          </p:nvSpPr>
          <p:spPr>
            <a:xfrm>
              <a:off x="5855412" y="1770076"/>
              <a:ext cx="5249910" cy="828000"/>
            </a:xfrm>
            <a:prstGeom prst="rect">
              <a:avLst/>
            </a:prstGeom>
            <a:solidFill>
              <a:srgbClr val="9E9771">
                <a:alpha val="20000"/>
              </a:srgbClr>
            </a:solidFill>
            <a:ln w="31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pt-BR" dirty="0">
                  <a:solidFill>
                    <a:srgbClr val="101720"/>
                  </a:solidFill>
                  <a:latin typeface="Montserrat" pitchFamily="2" charset="77"/>
                </a:rPr>
                <a:t>contratado solicita extensão de prazo</a:t>
              </a:r>
            </a:p>
          </p:txBody>
        </p:sp>
        <p:pic>
          <p:nvPicPr>
            <p:cNvPr id="32" name="Gráfico 31" descr="Contrato com preenchimento sólido">
              <a:extLst>
                <a:ext uri="{FF2B5EF4-FFF2-40B4-BE49-F238E27FC236}">
                  <a16:creationId xmlns:a16="http://schemas.microsoft.com/office/drawing/2014/main" id="{80B9242F-A66B-73E1-72A8-EEF89366BBA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81412" y="1824076"/>
              <a:ext cx="720000" cy="720000"/>
            </a:xfrm>
            <a:prstGeom prst="rect">
              <a:avLst/>
            </a:prstGeom>
          </p:spPr>
        </p:pic>
      </p:grpSp>
      <p:grpSp>
        <p:nvGrpSpPr>
          <p:cNvPr id="48" name="Agrupar 47">
            <a:extLst>
              <a:ext uri="{FF2B5EF4-FFF2-40B4-BE49-F238E27FC236}">
                <a16:creationId xmlns:a16="http://schemas.microsoft.com/office/drawing/2014/main" id="{53501077-A17B-08BE-8DD0-652915EF3DF6}"/>
              </a:ext>
            </a:extLst>
          </p:cNvPr>
          <p:cNvGrpSpPr/>
          <p:nvPr/>
        </p:nvGrpSpPr>
        <p:grpSpPr>
          <a:xfrm>
            <a:off x="4788873" y="460103"/>
            <a:ext cx="6077910" cy="828000"/>
            <a:chOff x="5027412" y="712931"/>
            <a:chExt cx="6077910" cy="828000"/>
          </a:xfrm>
        </p:grpSpPr>
        <p:sp>
          <p:nvSpPr>
            <p:cNvPr id="36" name="Retângulo 35">
              <a:extLst>
                <a:ext uri="{FF2B5EF4-FFF2-40B4-BE49-F238E27FC236}">
                  <a16:creationId xmlns:a16="http://schemas.microsoft.com/office/drawing/2014/main" id="{5B4B7F36-6D13-1F65-24B3-D286400401D6}"/>
                </a:ext>
              </a:extLst>
            </p:cNvPr>
            <p:cNvSpPr/>
            <p:nvPr/>
          </p:nvSpPr>
          <p:spPr>
            <a:xfrm>
              <a:off x="5027412" y="712931"/>
              <a:ext cx="828000" cy="828000"/>
            </a:xfrm>
            <a:prstGeom prst="rect">
              <a:avLst/>
            </a:prstGeom>
            <a:solidFill>
              <a:srgbClr val="9E9771">
                <a:alpha val="20000"/>
              </a:srgbClr>
            </a:solidFill>
            <a:ln w="31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endParaRPr lang="pt-BR" b="1">
                <a:solidFill>
                  <a:srgbClr val="101720"/>
                </a:solidFill>
                <a:latin typeface="Montserrat" pitchFamily="2" charset="77"/>
              </a:endParaRPr>
            </a:p>
          </p:txBody>
        </p:sp>
        <p:sp>
          <p:nvSpPr>
            <p:cNvPr id="37" name="Retângulo 36">
              <a:extLst>
                <a:ext uri="{FF2B5EF4-FFF2-40B4-BE49-F238E27FC236}">
                  <a16:creationId xmlns:a16="http://schemas.microsoft.com/office/drawing/2014/main" id="{D0D088CC-9C79-C1D3-48D2-F6D4781C1CAB}"/>
                </a:ext>
              </a:extLst>
            </p:cNvPr>
            <p:cNvSpPr/>
            <p:nvPr/>
          </p:nvSpPr>
          <p:spPr>
            <a:xfrm>
              <a:off x="5855412" y="712931"/>
              <a:ext cx="5249910" cy="828000"/>
            </a:xfrm>
            <a:prstGeom prst="rect">
              <a:avLst/>
            </a:prstGeom>
            <a:solidFill>
              <a:srgbClr val="9E9771">
                <a:alpha val="20000"/>
              </a:srgbClr>
            </a:solidFill>
            <a:ln w="31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pt-BR" dirty="0">
                  <a:solidFill>
                    <a:srgbClr val="101720"/>
                  </a:solidFill>
                  <a:latin typeface="Montserrat" pitchFamily="2" charset="77"/>
                </a:rPr>
                <a:t>atraso justificável</a:t>
              </a:r>
            </a:p>
          </p:txBody>
        </p:sp>
        <p:pic>
          <p:nvPicPr>
            <p:cNvPr id="33" name="Gráfico 32" descr="Cronômetro 50% com preenchimento sólido">
              <a:extLst>
                <a:ext uri="{FF2B5EF4-FFF2-40B4-BE49-F238E27FC236}">
                  <a16:creationId xmlns:a16="http://schemas.microsoft.com/office/drawing/2014/main" id="{690D5975-E9C7-7DFC-8120-220B7266FF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81412" y="766931"/>
              <a:ext cx="720000" cy="720000"/>
            </a:xfrm>
            <a:prstGeom prst="rect">
              <a:avLst/>
            </a:prstGeom>
          </p:spPr>
        </p:pic>
      </p:grpSp>
      <p:grpSp>
        <p:nvGrpSpPr>
          <p:cNvPr id="55" name="Agrupar 54">
            <a:extLst>
              <a:ext uri="{FF2B5EF4-FFF2-40B4-BE49-F238E27FC236}">
                <a16:creationId xmlns:a16="http://schemas.microsoft.com/office/drawing/2014/main" id="{EBA2E888-2794-A07F-EE60-737C7DD45BB3}"/>
              </a:ext>
            </a:extLst>
          </p:cNvPr>
          <p:cNvGrpSpPr/>
          <p:nvPr/>
        </p:nvGrpSpPr>
        <p:grpSpPr>
          <a:xfrm>
            <a:off x="5528281" y="4694822"/>
            <a:ext cx="6077910" cy="828000"/>
            <a:chOff x="5027412" y="4681010"/>
            <a:chExt cx="6077910" cy="828000"/>
          </a:xfrm>
        </p:grpSpPr>
        <p:sp>
          <p:nvSpPr>
            <p:cNvPr id="42" name="Retângulo 41">
              <a:extLst>
                <a:ext uri="{FF2B5EF4-FFF2-40B4-BE49-F238E27FC236}">
                  <a16:creationId xmlns:a16="http://schemas.microsoft.com/office/drawing/2014/main" id="{4D351373-7EA3-F503-E120-7FAA275E6F84}"/>
                </a:ext>
              </a:extLst>
            </p:cNvPr>
            <p:cNvSpPr/>
            <p:nvPr/>
          </p:nvSpPr>
          <p:spPr>
            <a:xfrm>
              <a:off x="5027412" y="4681010"/>
              <a:ext cx="828000" cy="828000"/>
            </a:xfrm>
            <a:prstGeom prst="rect">
              <a:avLst/>
            </a:prstGeom>
            <a:solidFill>
              <a:srgbClr val="9E9771">
                <a:alpha val="20000"/>
              </a:srgbClr>
            </a:solidFill>
            <a:ln w="31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endParaRPr lang="pt-BR" b="1">
                <a:solidFill>
                  <a:srgbClr val="101720"/>
                </a:solidFill>
                <a:latin typeface="Montserrat" pitchFamily="2" charset="77"/>
              </a:endParaRPr>
            </a:p>
          </p:txBody>
        </p:sp>
        <p:pic>
          <p:nvPicPr>
            <p:cNvPr id="29" name="Gráfico 28" descr="Megafone1 com preenchimento sólido">
              <a:extLst>
                <a:ext uri="{FF2B5EF4-FFF2-40B4-BE49-F238E27FC236}">
                  <a16:creationId xmlns:a16="http://schemas.microsoft.com/office/drawing/2014/main" id="{603FA82B-0829-8283-ECFA-C267FC55E8F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081412" y="4735010"/>
              <a:ext cx="720000" cy="720000"/>
            </a:xfrm>
            <a:prstGeom prst="rect">
              <a:avLst/>
            </a:prstGeom>
          </p:spPr>
        </p:pic>
        <p:sp>
          <p:nvSpPr>
            <p:cNvPr id="43" name="Retângulo 42">
              <a:extLst>
                <a:ext uri="{FF2B5EF4-FFF2-40B4-BE49-F238E27FC236}">
                  <a16:creationId xmlns:a16="http://schemas.microsoft.com/office/drawing/2014/main" id="{3BDF637F-C6D2-4DCF-65B6-07DA38C006B0}"/>
                </a:ext>
              </a:extLst>
            </p:cNvPr>
            <p:cNvSpPr/>
            <p:nvPr/>
          </p:nvSpPr>
          <p:spPr>
            <a:xfrm>
              <a:off x="5855412" y="4681010"/>
              <a:ext cx="5249910" cy="828000"/>
            </a:xfrm>
            <a:prstGeom prst="rect">
              <a:avLst/>
            </a:prstGeom>
            <a:solidFill>
              <a:srgbClr val="9E9771">
                <a:alpha val="20000"/>
              </a:srgbClr>
            </a:solidFill>
            <a:ln w="31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pt-BR" dirty="0">
                  <a:solidFill>
                    <a:srgbClr val="101720"/>
                  </a:solidFill>
                  <a:latin typeface="Montserrat" pitchFamily="2" charset="77"/>
                </a:rPr>
                <a:t>contratado notifica sobre aceleração</a:t>
              </a:r>
            </a:p>
          </p:txBody>
        </p:sp>
      </p:grpSp>
      <p:grpSp>
        <p:nvGrpSpPr>
          <p:cNvPr id="50" name="Agrupar 49">
            <a:extLst>
              <a:ext uri="{FF2B5EF4-FFF2-40B4-BE49-F238E27FC236}">
                <a16:creationId xmlns:a16="http://schemas.microsoft.com/office/drawing/2014/main" id="{2EBFFD50-324A-40C8-910F-3D98D39E794F}"/>
              </a:ext>
            </a:extLst>
          </p:cNvPr>
          <p:cNvGrpSpPr/>
          <p:nvPr/>
        </p:nvGrpSpPr>
        <p:grpSpPr>
          <a:xfrm>
            <a:off x="5158577" y="2577463"/>
            <a:ext cx="6077910" cy="828000"/>
            <a:chOff x="5027412" y="2902875"/>
            <a:chExt cx="6077910" cy="828000"/>
          </a:xfrm>
        </p:grpSpPr>
        <p:sp>
          <p:nvSpPr>
            <p:cNvPr id="44" name="Retângulo 43">
              <a:extLst>
                <a:ext uri="{FF2B5EF4-FFF2-40B4-BE49-F238E27FC236}">
                  <a16:creationId xmlns:a16="http://schemas.microsoft.com/office/drawing/2014/main" id="{DB7B7D7C-8AF0-EA8A-7106-A037EB9764BA}"/>
                </a:ext>
              </a:extLst>
            </p:cNvPr>
            <p:cNvSpPr/>
            <p:nvPr/>
          </p:nvSpPr>
          <p:spPr>
            <a:xfrm>
              <a:off x="5027412" y="2902875"/>
              <a:ext cx="828000" cy="828000"/>
            </a:xfrm>
            <a:prstGeom prst="rect">
              <a:avLst/>
            </a:prstGeom>
            <a:solidFill>
              <a:srgbClr val="9E9771">
                <a:alpha val="20000"/>
              </a:srgbClr>
            </a:solidFill>
            <a:ln w="31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endParaRPr lang="pt-BR" b="1">
                <a:solidFill>
                  <a:srgbClr val="101720"/>
                </a:solidFill>
                <a:latin typeface="Montserrat" pitchFamily="2" charset="77"/>
              </a:endParaRPr>
            </a:p>
          </p:txBody>
        </p:sp>
        <p:sp>
          <p:nvSpPr>
            <p:cNvPr id="45" name="Retângulo 44">
              <a:extLst>
                <a:ext uri="{FF2B5EF4-FFF2-40B4-BE49-F238E27FC236}">
                  <a16:creationId xmlns:a16="http://schemas.microsoft.com/office/drawing/2014/main" id="{62D44E0F-44C5-0025-DCDB-76B187D53417}"/>
                </a:ext>
              </a:extLst>
            </p:cNvPr>
            <p:cNvSpPr/>
            <p:nvPr/>
          </p:nvSpPr>
          <p:spPr>
            <a:xfrm>
              <a:off x="5855412" y="2902875"/>
              <a:ext cx="5249910" cy="828000"/>
            </a:xfrm>
            <a:prstGeom prst="rect">
              <a:avLst/>
            </a:prstGeom>
            <a:solidFill>
              <a:srgbClr val="9E9771">
                <a:alpha val="20000"/>
              </a:srgbClr>
            </a:solidFill>
            <a:ln w="31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pt-BR" dirty="0">
                  <a:solidFill>
                    <a:srgbClr val="101720"/>
                  </a:solidFill>
                  <a:latin typeface="Montserrat" pitchFamily="2" charset="77"/>
                </a:rPr>
                <a:t>dono da obra rejeita a solicitação</a:t>
              </a:r>
            </a:p>
          </p:txBody>
        </p:sp>
        <p:pic>
          <p:nvPicPr>
            <p:cNvPr id="31" name="Gráfico 30" descr="Selo cruz com preenchimento sólido">
              <a:extLst>
                <a:ext uri="{FF2B5EF4-FFF2-40B4-BE49-F238E27FC236}">
                  <a16:creationId xmlns:a16="http://schemas.microsoft.com/office/drawing/2014/main" id="{C9786722-3F44-A744-814D-9FD583CEFC8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081412" y="2956875"/>
              <a:ext cx="720000" cy="720000"/>
            </a:xfrm>
            <a:prstGeom prst="rect">
              <a:avLst/>
            </a:prstGeom>
          </p:spPr>
        </p:pic>
      </p:grpSp>
      <p:grpSp>
        <p:nvGrpSpPr>
          <p:cNvPr id="54" name="Agrupar 53">
            <a:extLst>
              <a:ext uri="{FF2B5EF4-FFF2-40B4-BE49-F238E27FC236}">
                <a16:creationId xmlns:a16="http://schemas.microsoft.com/office/drawing/2014/main" id="{562CFD9D-F880-5E76-B548-98A92E034FA9}"/>
              </a:ext>
            </a:extLst>
          </p:cNvPr>
          <p:cNvGrpSpPr/>
          <p:nvPr/>
        </p:nvGrpSpPr>
        <p:grpSpPr>
          <a:xfrm>
            <a:off x="5343429" y="3636143"/>
            <a:ext cx="6077910" cy="828000"/>
            <a:chOff x="5027412" y="3806276"/>
            <a:chExt cx="6077910" cy="828000"/>
          </a:xfrm>
        </p:grpSpPr>
        <p:sp>
          <p:nvSpPr>
            <p:cNvPr id="46" name="Retângulo 45">
              <a:extLst>
                <a:ext uri="{FF2B5EF4-FFF2-40B4-BE49-F238E27FC236}">
                  <a16:creationId xmlns:a16="http://schemas.microsoft.com/office/drawing/2014/main" id="{858715DD-198B-79EF-C4ED-7967D7E08672}"/>
                </a:ext>
              </a:extLst>
            </p:cNvPr>
            <p:cNvSpPr/>
            <p:nvPr/>
          </p:nvSpPr>
          <p:spPr>
            <a:xfrm>
              <a:off x="5855412" y="3806276"/>
              <a:ext cx="5249910" cy="828000"/>
            </a:xfrm>
            <a:prstGeom prst="rect">
              <a:avLst/>
            </a:prstGeom>
            <a:solidFill>
              <a:srgbClr val="9E9771">
                <a:alpha val="20000"/>
              </a:srgbClr>
            </a:solidFill>
            <a:ln w="31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pt-BR" dirty="0">
                  <a:solidFill>
                    <a:srgbClr val="101720"/>
                  </a:solidFill>
                  <a:latin typeface="Montserrat" pitchFamily="2" charset="77"/>
                </a:rPr>
                <a:t>dono cobra a manutenção do prazo original</a:t>
              </a:r>
            </a:p>
          </p:txBody>
        </p:sp>
        <p:sp>
          <p:nvSpPr>
            <p:cNvPr id="47" name="Retângulo 46">
              <a:extLst>
                <a:ext uri="{FF2B5EF4-FFF2-40B4-BE49-F238E27FC236}">
                  <a16:creationId xmlns:a16="http://schemas.microsoft.com/office/drawing/2014/main" id="{3A2C695B-C7F4-0C76-ECD3-1DBE12BA3115}"/>
                </a:ext>
              </a:extLst>
            </p:cNvPr>
            <p:cNvSpPr/>
            <p:nvPr/>
          </p:nvSpPr>
          <p:spPr>
            <a:xfrm>
              <a:off x="5027412" y="3806276"/>
              <a:ext cx="828000" cy="828000"/>
            </a:xfrm>
            <a:prstGeom prst="rect">
              <a:avLst/>
            </a:prstGeom>
            <a:solidFill>
              <a:srgbClr val="9E9771">
                <a:alpha val="20000"/>
              </a:srgbClr>
            </a:solidFill>
            <a:ln w="31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endParaRPr lang="pt-BR" b="1">
                <a:solidFill>
                  <a:srgbClr val="101720"/>
                </a:solidFill>
                <a:latin typeface="Montserrat" pitchFamily="2" charset="77"/>
              </a:endParaRPr>
            </a:p>
          </p:txBody>
        </p:sp>
        <p:pic>
          <p:nvPicPr>
            <p:cNvPr id="30" name="Gráfico 29" descr="Gráfico exponencial com preenchimento sólido">
              <a:extLst>
                <a:ext uri="{FF2B5EF4-FFF2-40B4-BE49-F238E27FC236}">
                  <a16:creationId xmlns:a16="http://schemas.microsoft.com/office/drawing/2014/main" id="{9CC7121F-013F-CE92-8DFF-762E0260F79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081412" y="3860276"/>
              <a:ext cx="720000" cy="720000"/>
            </a:xfrm>
            <a:prstGeom prst="rect">
              <a:avLst/>
            </a:prstGeom>
          </p:spPr>
        </p:pic>
      </p:grpSp>
      <p:pic>
        <p:nvPicPr>
          <p:cNvPr id="56" name="Imagem 55">
            <a:extLst>
              <a:ext uri="{FF2B5EF4-FFF2-40B4-BE49-F238E27FC236}">
                <a16:creationId xmlns:a16="http://schemas.microsoft.com/office/drawing/2014/main" id="{1A74DCA4-C2AF-F225-A97D-7011CD8E3DE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550276" y="238881"/>
            <a:ext cx="347913" cy="1343900"/>
          </a:xfrm>
          <a:prstGeom prst="rect">
            <a:avLst/>
          </a:prstGeom>
        </p:spPr>
      </p:pic>
    </p:spTree>
    <p:extLst>
      <p:ext uri="{BB962C8B-B14F-4D97-AF65-F5344CB8AC3E}">
        <p14:creationId xmlns:p14="http://schemas.microsoft.com/office/powerpoint/2010/main" val="2366949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left)">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wipe(left)">
                                      <p:cBhvr>
                                        <p:cTn id="22" dur="500"/>
                                        <p:tgtEl>
                                          <p:spTgt spid="5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wipe(left)">
                                      <p:cBhvr>
                                        <p:cTn id="2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B00EF-6192-E1BB-7D51-6A7D90B5A817}"/>
            </a:ext>
          </a:extLst>
        </p:cNvPr>
        <p:cNvGrpSpPr/>
        <p:nvPr/>
      </p:nvGrpSpPr>
      <p:grpSpPr>
        <a:xfrm>
          <a:off x="0" y="0"/>
          <a:ext cx="0" cy="0"/>
          <a:chOff x="0" y="0"/>
          <a:chExt cx="0" cy="0"/>
        </a:xfrm>
      </p:grpSpPr>
      <p:sp>
        <p:nvSpPr>
          <p:cNvPr id="7" name="Retângulo 6">
            <a:extLst>
              <a:ext uri="{FF2B5EF4-FFF2-40B4-BE49-F238E27FC236}">
                <a16:creationId xmlns:a16="http://schemas.microsoft.com/office/drawing/2014/main" id="{58443A42-4857-211C-3EF2-6193663A5492}"/>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a:extLst>
              <a:ext uri="{FF2B5EF4-FFF2-40B4-BE49-F238E27FC236}">
                <a16:creationId xmlns:a16="http://schemas.microsoft.com/office/drawing/2014/main" id="{03184BF0-7C9F-B6B6-4058-BBE5E16E11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sp>
        <p:nvSpPr>
          <p:cNvPr id="11" name="CaixaDeTexto 10">
            <a:extLst>
              <a:ext uri="{FF2B5EF4-FFF2-40B4-BE49-F238E27FC236}">
                <a16:creationId xmlns:a16="http://schemas.microsoft.com/office/drawing/2014/main" id="{AFDE6A48-7CBB-ABA2-557A-C232524C6722}"/>
              </a:ext>
            </a:extLst>
          </p:cNvPr>
          <p:cNvSpPr txBox="1"/>
          <p:nvPr/>
        </p:nvSpPr>
        <p:spPr>
          <a:xfrm>
            <a:off x="4026455" y="555157"/>
            <a:ext cx="7288189" cy="1085938"/>
          </a:xfrm>
          <a:prstGeom prst="rect">
            <a:avLst/>
          </a:prstGeom>
          <a:noFill/>
        </p:spPr>
        <p:txBody>
          <a:bodyPr wrap="square">
            <a:spAutoFit/>
          </a:bodyPr>
          <a:lstStyle/>
          <a:p>
            <a:pPr algn="r">
              <a:lnSpc>
                <a:spcPct val="120000"/>
              </a:lnSpc>
            </a:pPr>
            <a:r>
              <a:rPr lang="pt-BR" sz="2800" b="1" dirty="0">
                <a:latin typeface="Montserrat" pitchFamily="2" charset="77"/>
              </a:rPr>
              <a:t>identificação da aceleração por meio de técnicas de análise de cronograma</a:t>
            </a:r>
          </a:p>
        </p:txBody>
      </p:sp>
      <p:grpSp>
        <p:nvGrpSpPr>
          <p:cNvPr id="90" name="Agrupar 89">
            <a:extLst>
              <a:ext uri="{FF2B5EF4-FFF2-40B4-BE49-F238E27FC236}">
                <a16:creationId xmlns:a16="http://schemas.microsoft.com/office/drawing/2014/main" id="{2F4E3A1F-A1FD-6368-F39F-F08EEC3CEBF1}"/>
              </a:ext>
            </a:extLst>
          </p:cNvPr>
          <p:cNvGrpSpPr/>
          <p:nvPr/>
        </p:nvGrpSpPr>
        <p:grpSpPr>
          <a:xfrm>
            <a:off x="459470" y="663813"/>
            <a:ext cx="324895" cy="5029308"/>
            <a:chOff x="459470" y="663813"/>
            <a:chExt cx="324895" cy="5029308"/>
          </a:xfrm>
        </p:grpSpPr>
        <p:cxnSp>
          <p:nvCxnSpPr>
            <p:cNvPr id="13" name="Conector reto 64">
              <a:extLst>
                <a:ext uri="{FF2B5EF4-FFF2-40B4-BE49-F238E27FC236}">
                  <a16:creationId xmlns:a16="http://schemas.microsoft.com/office/drawing/2014/main" id="{8555B6B7-5CCC-C36E-8C57-9B003C0B94DF}"/>
                </a:ext>
              </a:extLst>
            </p:cNvPr>
            <p:cNvCxnSpPr>
              <a:cxnSpLocks/>
            </p:cNvCxnSpPr>
            <p:nvPr/>
          </p:nvCxnSpPr>
          <p:spPr>
            <a:xfrm>
              <a:off x="623963" y="950827"/>
              <a:ext cx="0" cy="4742294"/>
            </a:xfrm>
            <a:prstGeom prst="line">
              <a:avLst/>
            </a:prstGeom>
            <a:ln w="19050">
              <a:solidFill>
                <a:srgbClr val="101720"/>
              </a:solidFill>
              <a:prstDash val="dash"/>
            </a:ln>
          </p:spPr>
          <p:style>
            <a:lnRef idx="2">
              <a:schemeClr val="accent1"/>
            </a:lnRef>
            <a:fillRef idx="0">
              <a:schemeClr val="accent1"/>
            </a:fillRef>
            <a:effectRef idx="1">
              <a:schemeClr val="accent1"/>
            </a:effectRef>
            <a:fontRef idx="minor">
              <a:schemeClr val="tx1"/>
            </a:fontRef>
          </p:style>
        </p:cxnSp>
        <p:sp>
          <p:nvSpPr>
            <p:cNvPr id="14" name="Triângulo isósceles 65">
              <a:extLst>
                <a:ext uri="{FF2B5EF4-FFF2-40B4-BE49-F238E27FC236}">
                  <a16:creationId xmlns:a16="http://schemas.microsoft.com/office/drawing/2014/main" id="{3841A819-D4C6-FBFD-D9E5-46167C0A61F0}"/>
                </a:ext>
              </a:extLst>
            </p:cNvPr>
            <p:cNvSpPr/>
            <p:nvPr/>
          </p:nvSpPr>
          <p:spPr>
            <a:xfrm rot="10800000">
              <a:off x="459470" y="663813"/>
              <a:ext cx="324895" cy="236135"/>
            </a:xfrm>
            <a:prstGeom prst="triangle">
              <a:avLst/>
            </a:prstGeom>
            <a:solidFill>
              <a:srgbClr val="9E9771"/>
            </a:solid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Montserrat" pitchFamily="2" charset="77"/>
              </a:endParaRPr>
            </a:p>
          </p:txBody>
        </p:sp>
      </p:grpSp>
      <p:grpSp>
        <p:nvGrpSpPr>
          <p:cNvPr id="91" name="Agrupar 90">
            <a:extLst>
              <a:ext uri="{FF2B5EF4-FFF2-40B4-BE49-F238E27FC236}">
                <a16:creationId xmlns:a16="http://schemas.microsoft.com/office/drawing/2014/main" id="{86C0047C-E394-B327-AA66-0B3ECA398069}"/>
              </a:ext>
            </a:extLst>
          </p:cNvPr>
          <p:cNvGrpSpPr/>
          <p:nvPr/>
        </p:nvGrpSpPr>
        <p:grpSpPr>
          <a:xfrm>
            <a:off x="623963" y="1509377"/>
            <a:ext cx="9475386" cy="2287450"/>
            <a:chOff x="623963" y="1509377"/>
            <a:chExt cx="9475386" cy="2287450"/>
          </a:xfrm>
        </p:grpSpPr>
        <p:sp>
          <p:nvSpPr>
            <p:cNvPr id="42" name="Retângulo 41">
              <a:extLst>
                <a:ext uri="{FF2B5EF4-FFF2-40B4-BE49-F238E27FC236}">
                  <a16:creationId xmlns:a16="http://schemas.microsoft.com/office/drawing/2014/main" id="{0AEB1A75-A51D-BEC4-1456-1477B5C201DF}"/>
                </a:ext>
              </a:extLst>
            </p:cNvPr>
            <p:cNvSpPr/>
            <p:nvPr/>
          </p:nvSpPr>
          <p:spPr>
            <a:xfrm>
              <a:off x="685891" y="2033525"/>
              <a:ext cx="1818748" cy="288000"/>
            </a:xfrm>
            <a:prstGeom prst="rect">
              <a:avLst/>
            </a:prstGeom>
            <a:solidFill>
              <a:schemeClr val="accent5">
                <a:lumMod val="75000"/>
              </a:schemeClr>
            </a:solid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latin typeface="Montserrat" pitchFamily="2" charset="77"/>
                </a:rPr>
                <a:t>ATIVIDADE 1</a:t>
              </a:r>
            </a:p>
          </p:txBody>
        </p:sp>
        <p:sp>
          <p:nvSpPr>
            <p:cNvPr id="43" name="Retângulo 42">
              <a:extLst>
                <a:ext uri="{FF2B5EF4-FFF2-40B4-BE49-F238E27FC236}">
                  <a16:creationId xmlns:a16="http://schemas.microsoft.com/office/drawing/2014/main" id="{37E1D866-E56F-C6E4-F7A6-88487B0C1F81}"/>
                </a:ext>
              </a:extLst>
            </p:cNvPr>
            <p:cNvSpPr/>
            <p:nvPr/>
          </p:nvSpPr>
          <p:spPr>
            <a:xfrm>
              <a:off x="3601338" y="2525292"/>
              <a:ext cx="1818748" cy="288000"/>
            </a:xfrm>
            <a:prstGeom prst="rect">
              <a:avLst/>
            </a:prstGeom>
            <a:solidFill>
              <a:schemeClr val="accent5">
                <a:lumMod val="75000"/>
              </a:schemeClr>
            </a:solid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latin typeface="Montserrat" pitchFamily="2" charset="77"/>
                </a:rPr>
                <a:t>ATIVIDADE 2</a:t>
              </a:r>
            </a:p>
          </p:txBody>
        </p:sp>
        <p:sp>
          <p:nvSpPr>
            <p:cNvPr id="44" name="Retângulo 43">
              <a:extLst>
                <a:ext uri="{FF2B5EF4-FFF2-40B4-BE49-F238E27FC236}">
                  <a16:creationId xmlns:a16="http://schemas.microsoft.com/office/drawing/2014/main" id="{1D4E3EA6-29D4-806A-C5BE-E9A3725EF86C}"/>
                </a:ext>
              </a:extLst>
            </p:cNvPr>
            <p:cNvSpPr/>
            <p:nvPr/>
          </p:nvSpPr>
          <p:spPr>
            <a:xfrm>
              <a:off x="7589316" y="3508827"/>
              <a:ext cx="1818748" cy="288000"/>
            </a:xfrm>
            <a:prstGeom prst="rect">
              <a:avLst/>
            </a:prstGeom>
            <a:solidFill>
              <a:schemeClr val="accent5">
                <a:lumMod val="75000"/>
              </a:schemeClr>
            </a:solid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latin typeface="Montserrat" pitchFamily="2" charset="77"/>
                </a:rPr>
                <a:t>ATIVIDADE 4</a:t>
              </a:r>
            </a:p>
          </p:txBody>
        </p:sp>
        <p:sp>
          <p:nvSpPr>
            <p:cNvPr id="45" name="Retângulo 44">
              <a:extLst>
                <a:ext uri="{FF2B5EF4-FFF2-40B4-BE49-F238E27FC236}">
                  <a16:creationId xmlns:a16="http://schemas.microsoft.com/office/drawing/2014/main" id="{07806960-9105-240D-F707-F150DE6069EF}"/>
                </a:ext>
              </a:extLst>
            </p:cNvPr>
            <p:cNvSpPr/>
            <p:nvPr/>
          </p:nvSpPr>
          <p:spPr>
            <a:xfrm>
              <a:off x="2504639" y="2033525"/>
              <a:ext cx="1096699" cy="288000"/>
            </a:xfrm>
            <a:prstGeom prst="rect">
              <a:avLst/>
            </a:prstGeom>
            <a:pattFill prst="wdUpDiag">
              <a:fgClr>
                <a:srgbClr val="FFFF00"/>
              </a:fgClr>
              <a:bgClr>
                <a:schemeClr val="tx1"/>
              </a:bgClr>
            </a:patt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400">
                <a:latin typeface="Montserrat" pitchFamily="2" charset="77"/>
              </a:endParaRPr>
            </a:p>
          </p:txBody>
        </p:sp>
        <p:sp>
          <p:nvSpPr>
            <p:cNvPr id="46" name="Retângulo 45">
              <a:extLst>
                <a:ext uri="{FF2B5EF4-FFF2-40B4-BE49-F238E27FC236}">
                  <a16:creationId xmlns:a16="http://schemas.microsoft.com/office/drawing/2014/main" id="{D9488BAC-EACC-0078-30D5-BC988477179F}"/>
                </a:ext>
              </a:extLst>
            </p:cNvPr>
            <p:cNvSpPr/>
            <p:nvPr/>
          </p:nvSpPr>
          <p:spPr>
            <a:xfrm>
              <a:off x="5420086" y="2525291"/>
              <a:ext cx="1381126" cy="288000"/>
            </a:xfrm>
            <a:prstGeom prst="rect">
              <a:avLst/>
            </a:prstGeom>
            <a:pattFill prst="wdUpDiag">
              <a:fgClr>
                <a:srgbClr val="FFFF00"/>
              </a:fgClr>
              <a:bgClr>
                <a:schemeClr val="tx1"/>
              </a:bgClr>
            </a:patt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400">
                <a:latin typeface="Montserrat" pitchFamily="2" charset="77"/>
              </a:endParaRPr>
            </a:p>
          </p:txBody>
        </p:sp>
        <p:sp>
          <p:nvSpPr>
            <p:cNvPr id="47" name="Retângulo 46">
              <a:extLst>
                <a:ext uri="{FF2B5EF4-FFF2-40B4-BE49-F238E27FC236}">
                  <a16:creationId xmlns:a16="http://schemas.microsoft.com/office/drawing/2014/main" id="{1C7F82AE-5EC3-1543-DF02-324F7DA66BBA}"/>
                </a:ext>
              </a:extLst>
            </p:cNvPr>
            <p:cNvSpPr/>
            <p:nvPr/>
          </p:nvSpPr>
          <p:spPr>
            <a:xfrm>
              <a:off x="6779361" y="3017059"/>
              <a:ext cx="1381127" cy="288000"/>
            </a:xfrm>
            <a:prstGeom prst="rect">
              <a:avLst/>
            </a:prstGeom>
            <a:solidFill>
              <a:schemeClr val="accent5">
                <a:lumMod val="75000"/>
              </a:schemeClr>
            </a:solid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latin typeface="Montserrat" pitchFamily="2" charset="77"/>
                </a:rPr>
                <a:t>ATIVIDADE 3</a:t>
              </a:r>
            </a:p>
          </p:txBody>
        </p:sp>
        <p:sp>
          <p:nvSpPr>
            <p:cNvPr id="48" name="Retângulo 47">
              <a:extLst>
                <a:ext uri="{FF2B5EF4-FFF2-40B4-BE49-F238E27FC236}">
                  <a16:creationId xmlns:a16="http://schemas.microsoft.com/office/drawing/2014/main" id="{15B4D2FD-2C8B-A812-9A7E-54EFE99BD118}"/>
                </a:ext>
              </a:extLst>
            </p:cNvPr>
            <p:cNvSpPr/>
            <p:nvPr/>
          </p:nvSpPr>
          <p:spPr>
            <a:xfrm>
              <a:off x="8160489" y="3017059"/>
              <a:ext cx="477305" cy="288000"/>
            </a:xfrm>
            <a:prstGeom prst="rect">
              <a:avLst/>
            </a:prstGeom>
            <a:pattFill prst="wdUpDiag">
              <a:fgClr>
                <a:srgbClr val="FFFF00"/>
              </a:fgClr>
              <a:bgClr>
                <a:schemeClr val="tx1"/>
              </a:bgClr>
            </a:patt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400">
                <a:latin typeface="Montserrat" pitchFamily="2" charset="77"/>
              </a:endParaRPr>
            </a:p>
          </p:txBody>
        </p:sp>
        <p:sp>
          <p:nvSpPr>
            <p:cNvPr id="49" name="Retângulo 48">
              <a:extLst>
                <a:ext uri="{FF2B5EF4-FFF2-40B4-BE49-F238E27FC236}">
                  <a16:creationId xmlns:a16="http://schemas.microsoft.com/office/drawing/2014/main" id="{9AC0EE50-8AAB-BB1A-B4F2-AC6E641BF4B3}"/>
                </a:ext>
              </a:extLst>
            </p:cNvPr>
            <p:cNvSpPr/>
            <p:nvPr/>
          </p:nvSpPr>
          <p:spPr>
            <a:xfrm>
              <a:off x="9408064" y="3508827"/>
              <a:ext cx="691285" cy="288000"/>
            </a:xfrm>
            <a:prstGeom prst="rect">
              <a:avLst/>
            </a:prstGeom>
            <a:pattFill prst="wdUpDiag">
              <a:fgClr>
                <a:srgbClr val="FFFF00"/>
              </a:fgClr>
              <a:bgClr>
                <a:schemeClr val="tx1"/>
              </a:bgClr>
            </a:patt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400">
                <a:latin typeface="Montserrat" pitchFamily="2" charset="77"/>
              </a:endParaRPr>
            </a:p>
          </p:txBody>
        </p:sp>
        <p:sp>
          <p:nvSpPr>
            <p:cNvPr id="50" name="CaixaDeTexto 49">
              <a:extLst>
                <a:ext uri="{FF2B5EF4-FFF2-40B4-BE49-F238E27FC236}">
                  <a16:creationId xmlns:a16="http://schemas.microsoft.com/office/drawing/2014/main" id="{27552951-E6E0-AE11-0CE4-FAA22BE16DC1}"/>
                </a:ext>
              </a:extLst>
            </p:cNvPr>
            <p:cNvSpPr txBox="1"/>
            <p:nvPr/>
          </p:nvSpPr>
          <p:spPr>
            <a:xfrm>
              <a:off x="623963" y="1509377"/>
              <a:ext cx="1827402" cy="523220"/>
            </a:xfrm>
            <a:prstGeom prst="rect">
              <a:avLst/>
            </a:prstGeom>
            <a:noFill/>
          </p:spPr>
          <p:txBody>
            <a:bodyPr wrap="square" rtlCol="0">
              <a:spAutoFit/>
            </a:bodyPr>
            <a:lstStyle/>
            <a:p>
              <a:r>
                <a:rPr lang="pt-BR" sz="1400" b="1" dirty="0">
                  <a:solidFill>
                    <a:schemeClr val="accent5">
                      <a:lumMod val="50000"/>
                    </a:schemeClr>
                  </a:solidFill>
                  <a:latin typeface="Montserrat" pitchFamily="2" charset="77"/>
                </a:rPr>
                <a:t>CRONOGRAMA IMPACTADO</a:t>
              </a:r>
            </a:p>
          </p:txBody>
        </p:sp>
      </p:grpSp>
      <p:grpSp>
        <p:nvGrpSpPr>
          <p:cNvPr id="93" name="Agrupar 92">
            <a:extLst>
              <a:ext uri="{FF2B5EF4-FFF2-40B4-BE49-F238E27FC236}">
                <a16:creationId xmlns:a16="http://schemas.microsoft.com/office/drawing/2014/main" id="{94AC7F87-48E2-3B6F-A7D7-3A8E6EE167C2}"/>
              </a:ext>
            </a:extLst>
          </p:cNvPr>
          <p:cNvGrpSpPr/>
          <p:nvPr/>
        </p:nvGrpSpPr>
        <p:grpSpPr>
          <a:xfrm>
            <a:off x="623962" y="3088035"/>
            <a:ext cx="6650059" cy="2328892"/>
            <a:chOff x="623962" y="3088035"/>
            <a:chExt cx="6650059" cy="2328892"/>
          </a:xfrm>
        </p:grpSpPr>
        <p:sp>
          <p:nvSpPr>
            <p:cNvPr id="51" name="Retângulo 50">
              <a:extLst>
                <a:ext uri="{FF2B5EF4-FFF2-40B4-BE49-F238E27FC236}">
                  <a16:creationId xmlns:a16="http://schemas.microsoft.com/office/drawing/2014/main" id="{CC23DCD5-9B5A-0CB9-29EF-017B462BF3A1}"/>
                </a:ext>
              </a:extLst>
            </p:cNvPr>
            <p:cNvSpPr/>
            <p:nvPr/>
          </p:nvSpPr>
          <p:spPr>
            <a:xfrm>
              <a:off x="685329" y="3649901"/>
              <a:ext cx="1793910" cy="288000"/>
            </a:xfrm>
            <a:prstGeom prst="rect">
              <a:avLst/>
            </a:prstGeom>
            <a:solidFill>
              <a:srgbClr val="C00000"/>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a:latin typeface="Montserrat" pitchFamily="2" charset="77"/>
                </a:rPr>
                <a:t>ATIVIDADE 1</a:t>
              </a:r>
            </a:p>
          </p:txBody>
        </p:sp>
        <p:sp>
          <p:nvSpPr>
            <p:cNvPr id="52" name="Retângulo 51">
              <a:extLst>
                <a:ext uri="{FF2B5EF4-FFF2-40B4-BE49-F238E27FC236}">
                  <a16:creationId xmlns:a16="http://schemas.microsoft.com/office/drawing/2014/main" id="{0F718E6C-0E71-F445-9353-ECA0552B5CC7}"/>
                </a:ext>
              </a:extLst>
            </p:cNvPr>
            <p:cNvSpPr/>
            <p:nvPr/>
          </p:nvSpPr>
          <p:spPr>
            <a:xfrm>
              <a:off x="4309876" y="4635919"/>
              <a:ext cx="1381126" cy="288000"/>
            </a:xfrm>
            <a:prstGeom prst="rect">
              <a:avLst/>
            </a:prstGeom>
            <a:solidFill>
              <a:srgbClr val="C00000"/>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a:latin typeface="Montserrat" pitchFamily="2" charset="77"/>
                </a:rPr>
                <a:t>ATIVIDADE 3</a:t>
              </a:r>
            </a:p>
          </p:txBody>
        </p:sp>
        <p:sp>
          <p:nvSpPr>
            <p:cNvPr id="53" name="Retângulo 52">
              <a:extLst>
                <a:ext uri="{FF2B5EF4-FFF2-40B4-BE49-F238E27FC236}">
                  <a16:creationId xmlns:a16="http://schemas.microsoft.com/office/drawing/2014/main" id="{26452DF6-F723-0984-B60D-008FC0558571}"/>
                </a:ext>
              </a:extLst>
            </p:cNvPr>
            <p:cNvSpPr/>
            <p:nvPr/>
          </p:nvSpPr>
          <p:spPr>
            <a:xfrm>
              <a:off x="5455273" y="5128927"/>
              <a:ext cx="1818748" cy="288000"/>
            </a:xfrm>
            <a:prstGeom prst="rect">
              <a:avLst/>
            </a:prstGeom>
            <a:solidFill>
              <a:srgbClr val="C00000"/>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latin typeface="Montserrat" pitchFamily="2" charset="77"/>
                </a:rPr>
                <a:t>ATIVIDADE 4</a:t>
              </a:r>
            </a:p>
          </p:txBody>
        </p:sp>
        <p:sp>
          <p:nvSpPr>
            <p:cNvPr id="54" name="Retângulo 53">
              <a:extLst>
                <a:ext uri="{FF2B5EF4-FFF2-40B4-BE49-F238E27FC236}">
                  <a16:creationId xmlns:a16="http://schemas.microsoft.com/office/drawing/2014/main" id="{E8B3D40B-830D-979C-2E9A-0BA1A1F03D85}"/>
                </a:ext>
              </a:extLst>
            </p:cNvPr>
            <p:cNvSpPr/>
            <p:nvPr/>
          </p:nvSpPr>
          <p:spPr>
            <a:xfrm>
              <a:off x="2487548" y="4142910"/>
              <a:ext cx="1818748" cy="288000"/>
            </a:xfrm>
            <a:prstGeom prst="rect">
              <a:avLst/>
            </a:prstGeom>
            <a:solidFill>
              <a:srgbClr val="C00000"/>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a:latin typeface="Montserrat" pitchFamily="2" charset="77"/>
                </a:rPr>
                <a:t>ATIVIDADE 2</a:t>
              </a:r>
            </a:p>
          </p:txBody>
        </p:sp>
        <p:sp>
          <p:nvSpPr>
            <p:cNvPr id="55" name="CaixaDeTexto 54">
              <a:extLst>
                <a:ext uri="{FF2B5EF4-FFF2-40B4-BE49-F238E27FC236}">
                  <a16:creationId xmlns:a16="http://schemas.microsoft.com/office/drawing/2014/main" id="{1FAEF297-E7AB-0378-631A-99A15A12CCF5}"/>
                </a:ext>
              </a:extLst>
            </p:cNvPr>
            <p:cNvSpPr txBox="1"/>
            <p:nvPr/>
          </p:nvSpPr>
          <p:spPr>
            <a:xfrm>
              <a:off x="623962" y="3088035"/>
              <a:ext cx="1827402" cy="523220"/>
            </a:xfrm>
            <a:prstGeom prst="rect">
              <a:avLst/>
            </a:prstGeom>
            <a:noFill/>
          </p:spPr>
          <p:txBody>
            <a:bodyPr wrap="square" rtlCol="0">
              <a:spAutoFit/>
            </a:bodyPr>
            <a:lstStyle/>
            <a:p>
              <a:r>
                <a:rPr lang="pt-BR" sz="1400" b="1" dirty="0">
                  <a:solidFill>
                    <a:srgbClr val="C00000"/>
                  </a:solidFill>
                  <a:latin typeface="Montserrat" pitchFamily="2" charset="77"/>
                </a:rPr>
                <a:t>CRONOGRAMA </a:t>
              </a:r>
              <a:r>
                <a:rPr lang="pt-BR" sz="1400" b="1" i="1" dirty="0">
                  <a:solidFill>
                    <a:srgbClr val="C00000"/>
                  </a:solidFill>
                  <a:latin typeface="Montserrat" pitchFamily="2" charset="77"/>
                </a:rPr>
                <a:t>AS-BUILT</a:t>
              </a:r>
            </a:p>
          </p:txBody>
        </p:sp>
      </p:grpSp>
      <p:cxnSp>
        <p:nvCxnSpPr>
          <p:cNvPr id="68" name="Conector reto 64">
            <a:extLst>
              <a:ext uri="{FF2B5EF4-FFF2-40B4-BE49-F238E27FC236}">
                <a16:creationId xmlns:a16="http://schemas.microsoft.com/office/drawing/2014/main" id="{20241949-D3E1-0B9A-2A65-61FCBBD9BED5}"/>
              </a:ext>
            </a:extLst>
          </p:cNvPr>
          <p:cNvCxnSpPr>
            <a:cxnSpLocks/>
          </p:cNvCxnSpPr>
          <p:nvPr/>
        </p:nvCxnSpPr>
        <p:spPr>
          <a:xfrm flipV="1">
            <a:off x="7260136" y="4142910"/>
            <a:ext cx="0" cy="934281"/>
          </a:xfrm>
          <a:prstGeom prst="line">
            <a:avLst/>
          </a:prstGeom>
          <a:ln w="19050">
            <a:solidFill>
              <a:srgbClr val="101720"/>
            </a:solidFill>
            <a:prstDash val="dash"/>
          </a:ln>
        </p:spPr>
        <p:style>
          <a:lnRef idx="2">
            <a:schemeClr val="accent1"/>
          </a:lnRef>
          <a:fillRef idx="0">
            <a:schemeClr val="accent1"/>
          </a:fillRef>
          <a:effectRef idx="1">
            <a:schemeClr val="accent1"/>
          </a:effectRef>
          <a:fontRef idx="minor">
            <a:schemeClr val="tx1"/>
          </a:fontRef>
        </p:style>
      </p:cxnSp>
      <p:grpSp>
        <p:nvGrpSpPr>
          <p:cNvPr id="94" name="Agrupar 93">
            <a:extLst>
              <a:ext uri="{FF2B5EF4-FFF2-40B4-BE49-F238E27FC236}">
                <a16:creationId xmlns:a16="http://schemas.microsoft.com/office/drawing/2014/main" id="{934C359F-763B-1F9F-58FD-247E5F49570D}"/>
              </a:ext>
            </a:extLst>
          </p:cNvPr>
          <p:cNvGrpSpPr/>
          <p:nvPr/>
        </p:nvGrpSpPr>
        <p:grpSpPr>
          <a:xfrm>
            <a:off x="7247073" y="4706570"/>
            <a:ext cx="1988032" cy="827893"/>
            <a:chOff x="7247073" y="4706570"/>
            <a:chExt cx="1988032" cy="827893"/>
          </a:xfrm>
        </p:grpSpPr>
        <p:pic>
          <p:nvPicPr>
            <p:cNvPr id="57" name="Gráfico 56" descr="Bandeira com preenchimento sólido">
              <a:extLst>
                <a:ext uri="{FF2B5EF4-FFF2-40B4-BE49-F238E27FC236}">
                  <a16:creationId xmlns:a16="http://schemas.microsoft.com/office/drawing/2014/main" id="{D837779A-A84A-B971-C679-A9AF9C96612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47073" y="4706570"/>
              <a:ext cx="512407" cy="512407"/>
            </a:xfrm>
            <a:prstGeom prst="rect">
              <a:avLst/>
            </a:prstGeom>
            <a:effectLst/>
          </p:spPr>
        </p:pic>
        <p:sp>
          <p:nvSpPr>
            <p:cNvPr id="78" name="CaixaDeTexto 77">
              <a:extLst>
                <a:ext uri="{FF2B5EF4-FFF2-40B4-BE49-F238E27FC236}">
                  <a16:creationId xmlns:a16="http://schemas.microsoft.com/office/drawing/2014/main" id="{738E7E09-7E2D-4C64-68EC-478718B69E34}"/>
                </a:ext>
              </a:extLst>
            </p:cNvPr>
            <p:cNvSpPr txBox="1"/>
            <p:nvPr/>
          </p:nvSpPr>
          <p:spPr>
            <a:xfrm>
              <a:off x="7407702" y="5011243"/>
              <a:ext cx="1827403" cy="523220"/>
            </a:xfrm>
            <a:prstGeom prst="rect">
              <a:avLst/>
            </a:prstGeom>
            <a:noFill/>
          </p:spPr>
          <p:txBody>
            <a:bodyPr wrap="square" rtlCol="0">
              <a:spAutoFit/>
            </a:bodyPr>
            <a:lstStyle>
              <a:defPPr>
                <a:defRPr lang="pt-BR"/>
              </a:defPPr>
              <a:lvl1pPr>
                <a:defRPr sz="1400" b="1">
                  <a:solidFill>
                    <a:schemeClr val="accent5">
                      <a:lumMod val="50000"/>
                    </a:schemeClr>
                  </a:solidFill>
                  <a:latin typeface="Montserrat" pitchFamily="2" charset="77"/>
                </a:defRPr>
              </a:lvl1pPr>
            </a:lstStyle>
            <a:p>
              <a:r>
                <a:rPr lang="pt-BR" b="0" dirty="0">
                  <a:solidFill>
                    <a:schemeClr val="tx1"/>
                  </a:solidFill>
                </a:rPr>
                <a:t>CONCLUSÃO REAL</a:t>
              </a:r>
            </a:p>
          </p:txBody>
        </p:sp>
      </p:grpSp>
      <p:grpSp>
        <p:nvGrpSpPr>
          <p:cNvPr id="92" name="Agrupar 91">
            <a:extLst>
              <a:ext uri="{FF2B5EF4-FFF2-40B4-BE49-F238E27FC236}">
                <a16:creationId xmlns:a16="http://schemas.microsoft.com/office/drawing/2014/main" id="{B8B031A7-7B85-B820-287C-85AA8ACAC946}"/>
              </a:ext>
            </a:extLst>
          </p:cNvPr>
          <p:cNvGrpSpPr/>
          <p:nvPr/>
        </p:nvGrpSpPr>
        <p:grpSpPr>
          <a:xfrm>
            <a:off x="10072401" y="3077942"/>
            <a:ext cx="1988032" cy="827893"/>
            <a:chOff x="10072401" y="3077942"/>
            <a:chExt cx="1988032" cy="827893"/>
          </a:xfrm>
        </p:grpSpPr>
        <p:pic>
          <p:nvPicPr>
            <p:cNvPr id="80" name="Gráfico 79" descr="Bandeira com preenchimento sólido">
              <a:extLst>
                <a:ext uri="{FF2B5EF4-FFF2-40B4-BE49-F238E27FC236}">
                  <a16:creationId xmlns:a16="http://schemas.microsoft.com/office/drawing/2014/main" id="{1A54BA9B-41CA-3CF0-CE04-0BF0768CC3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72401" y="3077942"/>
              <a:ext cx="512407" cy="512407"/>
            </a:xfrm>
            <a:prstGeom prst="rect">
              <a:avLst/>
            </a:prstGeom>
            <a:effectLst/>
          </p:spPr>
        </p:pic>
        <p:sp>
          <p:nvSpPr>
            <p:cNvPr id="81" name="CaixaDeTexto 80">
              <a:extLst>
                <a:ext uri="{FF2B5EF4-FFF2-40B4-BE49-F238E27FC236}">
                  <a16:creationId xmlns:a16="http://schemas.microsoft.com/office/drawing/2014/main" id="{57F12A64-5E53-78AC-3F20-196F0467C6C0}"/>
                </a:ext>
              </a:extLst>
            </p:cNvPr>
            <p:cNvSpPr txBox="1"/>
            <p:nvPr/>
          </p:nvSpPr>
          <p:spPr>
            <a:xfrm>
              <a:off x="10233030" y="3382615"/>
              <a:ext cx="1827403" cy="523220"/>
            </a:xfrm>
            <a:prstGeom prst="rect">
              <a:avLst/>
            </a:prstGeom>
            <a:noFill/>
          </p:spPr>
          <p:txBody>
            <a:bodyPr wrap="square" rtlCol="0">
              <a:spAutoFit/>
            </a:bodyPr>
            <a:lstStyle>
              <a:defPPr>
                <a:defRPr lang="pt-BR"/>
              </a:defPPr>
              <a:lvl1pPr>
                <a:defRPr sz="1400" b="1">
                  <a:solidFill>
                    <a:schemeClr val="accent5">
                      <a:lumMod val="50000"/>
                    </a:schemeClr>
                  </a:solidFill>
                  <a:latin typeface="Montserrat" pitchFamily="2" charset="77"/>
                </a:defRPr>
              </a:lvl1pPr>
            </a:lstStyle>
            <a:p>
              <a:r>
                <a:rPr lang="pt-BR" b="0" dirty="0">
                  <a:solidFill>
                    <a:schemeClr val="tx1"/>
                  </a:solidFill>
                </a:rPr>
                <a:t>CONCLUSÃO IMPACTADA</a:t>
              </a:r>
            </a:p>
          </p:txBody>
        </p:sp>
      </p:grpSp>
      <p:cxnSp>
        <p:nvCxnSpPr>
          <p:cNvPr id="83" name="Conector reto 64">
            <a:extLst>
              <a:ext uri="{FF2B5EF4-FFF2-40B4-BE49-F238E27FC236}">
                <a16:creationId xmlns:a16="http://schemas.microsoft.com/office/drawing/2014/main" id="{7BB3EEB0-9AA1-0A29-0ACB-C1FAF0990740}"/>
              </a:ext>
            </a:extLst>
          </p:cNvPr>
          <p:cNvCxnSpPr>
            <a:cxnSpLocks/>
          </p:cNvCxnSpPr>
          <p:nvPr/>
        </p:nvCxnSpPr>
        <p:spPr>
          <a:xfrm>
            <a:off x="10099349" y="3853715"/>
            <a:ext cx="0" cy="782204"/>
          </a:xfrm>
          <a:prstGeom prst="line">
            <a:avLst/>
          </a:prstGeom>
          <a:ln w="19050">
            <a:solidFill>
              <a:srgbClr val="101720"/>
            </a:solidFill>
            <a:prstDash val="dash"/>
          </a:ln>
        </p:spPr>
        <p:style>
          <a:lnRef idx="2">
            <a:schemeClr val="accent1"/>
          </a:lnRef>
          <a:fillRef idx="0">
            <a:schemeClr val="accent1"/>
          </a:fillRef>
          <a:effectRef idx="1">
            <a:schemeClr val="accent1"/>
          </a:effectRef>
          <a:fontRef idx="minor">
            <a:schemeClr val="tx1"/>
          </a:fontRef>
        </p:style>
      </p:cxnSp>
      <p:sp>
        <p:nvSpPr>
          <p:cNvPr id="87" name="Seta: da Esquerda para a Direita 86">
            <a:extLst>
              <a:ext uri="{FF2B5EF4-FFF2-40B4-BE49-F238E27FC236}">
                <a16:creationId xmlns:a16="http://schemas.microsoft.com/office/drawing/2014/main" id="{CFE0BDC6-6A6D-1D9A-F566-DBF25AE71879}"/>
              </a:ext>
            </a:extLst>
          </p:cNvPr>
          <p:cNvSpPr/>
          <p:nvPr/>
        </p:nvSpPr>
        <p:spPr>
          <a:xfrm>
            <a:off x="7335556" y="4044272"/>
            <a:ext cx="2688373" cy="583094"/>
          </a:xfrm>
          <a:prstGeom prst="leftRightArrow">
            <a:avLst>
              <a:gd name="adj1" fmla="val 53302"/>
              <a:gd name="adj2" fmla="val 50000"/>
            </a:avLst>
          </a:prstGeom>
          <a:solidFill>
            <a:srgbClr val="9E977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b="1">
                <a:solidFill>
                  <a:schemeClr val="bg1"/>
                </a:solidFill>
                <a:latin typeface="Montserrat" pitchFamily="2" charset="77"/>
              </a:rPr>
              <a:t>ACELERAÇÃO</a:t>
            </a:r>
          </a:p>
        </p:txBody>
      </p:sp>
      <p:pic>
        <p:nvPicPr>
          <p:cNvPr id="89" name="Imagem 88">
            <a:extLst>
              <a:ext uri="{FF2B5EF4-FFF2-40B4-BE49-F238E27FC236}">
                <a16:creationId xmlns:a16="http://schemas.microsoft.com/office/drawing/2014/main" id="{33549E6B-1CDE-ADBD-5AC5-C10BAD9D20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50276" y="238881"/>
            <a:ext cx="347913" cy="1343900"/>
          </a:xfrm>
          <a:prstGeom prst="rect">
            <a:avLst/>
          </a:prstGeom>
        </p:spPr>
      </p:pic>
    </p:spTree>
    <p:extLst>
      <p:ext uri="{BB962C8B-B14F-4D97-AF65-F5344CB8AC3E}">
        <p14:creationId xmlns:p14="http://schemas.microsoft.com/office/powerpoint/2010/main" val="831606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500"/>
                                        <p:tgtEl>
                                          <p:spTgt spid="90"/>
                                        </p:tgtEl>
                                      </p:cBhvr>
                                    </p:animEffect>
                                  </p:childTnLst>
                                </p:cTn>
                              </p:par>
                              <p:par>
                                <p:cTn id="8" presetID="22" presetClass="entr" presetSubtype="8" fill="hold" nodeType="withEffect">
                                  <p:stCondLst>
                                    <p:cond delay="500"/>
                                  </p:stCondLst>
                                  <p:childTnLst>
                                    <p:set>
                                      <p:cBhvr>
                                        <p:cTn id="9" dur="1" fill="hold">
                                          <p:stCondLst>
                                            <p:cond delay="0"/>
                                          </p:stCondLst>
                                        </p:cTn>
                                        <p:tgtEl>
                                          <p:spTgt spid="91"/>
                                        </p:tgtEl>
                                        <p:attrNameLst>
                                          <p:attrName>style.visibility</p:attrName>
                                        </p:attrNameLst>
                                      </p:cBhvr>
                                      <p:to>
                                        <p:strVal val="visible"/>
                                      </p:to>
                                    </p:set>
                                    <p:animEffect transition="in" filter="wipe(left)">
                                      <p:cBhvr>
                                        <p:cTn id="10" dur="1500"/>
                                        <p:tgtEl>
                                          <p:spTgt spid="91"/>
                                        </p:tgtEl>
                                      </p:cBhvr>
                                    </p:animEffect>
                                  </p:childTnLst>
                                </p:cTn>
                              </p:par>
                              <p:par>
                                <p:cTn id="11" presetID="10" presetClass="entr" presetSubtype="0" fill="hold" nodeType="withEffect">
                                  <p:stCondLst>
                                    <p:cond delay="2000"/>
                                  </p:stCondLst>
                                  <p:childTnLst>
                                    <p:set>
                                      <p:cBhvr>
                                        <p:cTn id="12" dur="1" fill="hold">
                                          <p:stCondLst>
                                            <p:cond delay="0"/>
                                          </p:stCondLst>
                                        </p:cTn>
                                        <p:tgtEl>
                                          <p:spTgt spid="92"/>
                                        </p:tgtEl>
                                        <p:attrNameLst>
                                          <p:attrName>style.visibility</p:attrName>
                                        </p:attrNameLst>
                                      </p:cBhvr>
                                      <p:to>
                                        <p:strVal val="visible"/>
                                      </p:to>
                                    </p:set>
                                    <p:animEffect transition="in" filter="fade">
                                      <p:cBhvr>
                                        <p:cTn id="13" dur="500"/>
                                        <p:tgtEl>
                                          <p:spTgt spid="9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93"/>
                                        </p:tgtEl>
                                        <p:attrNameLst>
                                          <p:attrName>style.visibility</p:attrName>
                                        </p:attrNameLst>
                                      </p:cBhvr>
                                      <p:to>
                                        <p:strVal val="visible"/>
                                      </p:to>
                                    </p:set>
                                    <p:animEffect transition="in" filter="wipe(left)">
                                      <p:cBhvr>
                                        <p:cTn id="18" dur="1500"/>
                                        <p:tgtEl>
                                          <p:spTgt spid="93"/>
                                        </p:tgtEl>
                                      </p:cBhvr>
                                    </p:animEffect>
                                  </p:childTnLst>
                                </p:cTn>
                              </p:par>
                              <p:par>
                                <p:cTn id="19" presetID="10" presetClass="entr" presetSubtype="0" fill="hold" nodeType="withEffect">
                                  <p:stCondLst>
                                    <p:cond delay="1500"/>
                                  </p:stCondLst>
                                  <p:childTnLst>
                                    <p:set>
                                      <p:cBhvr>
                                        <p:cTn id="20" dur="1" fill="hold">
                                          <p:stCondLst>
                                            <p:cond delay="0"/>
                                          </p:stCondLst>
                                        </p:cTn>
                                        <p:tgtEl>
                                          <p:spTgt spid="94"/>
                                        </p:tgtEl>
                                        <p:attrNameLst>
                                          <p:attrName>style.visibility</p:attrName>
                                        </p:attrNameLst>
                                      </p:cBhvr>
                                      <p:to>
                                        <p:strVal val="visible"/>
                                      </p:to>
                                    </p:set>
                                    <p:animEffect transition="in" filter="fade">
                                      <p:cBhvr>
                                        <p:cTn id="21" dur="500"/>
                                        <p:tgtEl>
                                          <p:spTgt spid="9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68"/>
                                        </p:tgtEl>
                                        <p:attrNameLst>
                                          <p:attrName>style.visibility</p:attrName>
                                        </p:attrNameLst>
                                      </p:cBhvr>
                                      <p:to>
                                        <p:strVal val="visible"/>
                                      </p:to>
                                    </p:set>
                                    <p:animEffect transition="in" filter="wipe(down)">
                                      <p:cBhvr>
                                        <p:cTn id="26" dur="500"/>
                                        <p:tgtEl>
                                          <p:spTgt spid="68"/>
                                        </p:tgtEl>
                                      </p:cBhvr>
                                    </p:animEffect>
                                  </p:childTnLst>
                                </p:cTn>
                              </p:par>
                              <p:par>
                                <p:cTn id="27" presetID="22" presetClass="entr" presetSubtype="1" fill="hold" nodeType="withEffect">
                                  <p:stCondLst>
                                    <p:cond delay="0"/>
                                  </p:stCondLst>
                                  <p:childTnLst>
                                    <p:set>
                                      <p:cBhvr>
                                        <p:cTn id="28" dur="1" fill="hold">
                                          <p:stCondLst>
                                            <p:cond delay="0"/>
                                          </p:stCondLst>
                                        </p:cTn>
                                        <p:tgtEl>
                                          <p:spTgt spid="83"/>
                                        </p:tgtEl>
                                        <p:attrNameLst>
                                          <p:attrName>style.visibility</p:attrName>
                                        </p:attrNameLst>
                                      </p:cBhvr>
                                      <p:to>
                                        <p:strVal val="visible"/>
                                      </p:to>
                                    </p:set>
                                    <p:animEffect transition="in" filter="wipe(up)">
                                      <p:cBhvr>
                                        <p:cTn id="29" dur="500"/>
                                        <p:tgtEl>
                                          <p:spTgt spid="83"/>
                                        </p:tgtEl>
                                      </p:cBhvr>
                                    </p:animEffect>
                                  </p:childTnLst>
                                </p:cTn>
                              </p:par>
                              <p:par>
                                <p:cTn id="30" presetID="16" presetClass="entr" presetSubtype="37" fill="hold" grpId="0" nodeType="withEffect">
                                  <p:stCondLst>
                                    <p:cond delay="500"/>
                                  </p:stCondLst>
                                  <p:childTnLst>
                                    <p:set>
                                      <p:cBhvr>
                                        <p:cTn id="31" dur="1" fill="hold">
                                          <p:stCondLst>
                                            <p:cond delay="0"/>
                                          </p:stCondLst>
                                        </p:cTn>
                                        <p:tgtEl>
                                          <p:spTgt spid="87"/>
                                        </p:tgtEl>
                                        <p:attrNameLst>
                                          <p:attrName>style.visibility</p:attrName>
                                        </p:attrNameLst>
                                      </p:cBhvr>
                                      <p:to>
                                        <p:strVal val="visible"/>
                                      </p:to>
                                    </p:set>
                                    <p:animEffect transition="in" filter="barn(outVertical)">
                                      <p:cBhvr>
                                        <p:cTn id="32" dur="1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AE3E8-192C-D075-DA1E-76A6FAC8F5ED}"/>
            </a:ext>
          </a:extLst>
        </p:cNvPr>
        <p:cNvGrpSpPr/>
        <p:nvPr/>
      </p:nvGrpSpPr>
      <p:grpSpPr>
        <a:xfrm>
          <a:off x="0" y="0"/>
          <a:ext cx="0" cy="0"/>
          <a:chOff x="0" y="0"/>
          <a:chExt cx="0" cy="0"/>
        </a:xfrm>
      </p:grpSpPr>
      <p:sp>
        <p:nvSpPr>
          <p:cNvPr id="5" name="Retângulo 4">
            <a:extLst>
              <a:ext uri="{FF2B5EF4-FFF2-40B4-BE49-F238E27FC236}">
                <a16:creationId xmlns:a16="http://schemas.microsoft.com/office/drawing/2014/main" id="{CE64B95D-67C4-3159-EC33-5B80B9C3E889}"/>
              </a:ext>
            </a:extLst>
          </p:cNvPr>
          <p:cNvSpPr/>
          <p:nvPr/>
        </p:nvSpPr>
        <p:spPr>
          <a:xfrm>
            <a:off x="0" y="1"/>
            <a:ext cx="5033394" cy="6858000"/>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Montserrat ExtraBold" pitchFamily="2" charset="0"/>
            </a:endParaRPr>
          </a:p>
        </p:txBody>
      </p:sp>
      <p:pic>
        <p:nvPicPr>
          <p:cNvPr id="6" name="Imagem 5">
            <a:extLst>
              <a:ext uri="{FF2B5EF4-FFF2-40B4-BE49-F238E27FC236}">
                <a16:creationId xmlns:a16="http://schemas.microsoft.com/office/drawing/2014/main" id="{AFCB61C5-9D4A-4258-7416-14BBE67CF8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713" y="6172323"/>
            <a:ext cx="2752991" cy="368957"/>
          </a:xfrm>
          <a:prstGeom prst="rect">
            <a:avLst/>
          </a:prstGeom>
        </p:spPr>
      </p:pic>
      <p:pic>
        <p:nvPicPr>
          <p:cNvPr id="7" name="Imagem 6">
            <a:extLst>
              <a:ext uri="{FF2B5EF4-FFF2-40B4-BE49-F238E27FC236}">
                <a16:creationId xmlns:a16="http://schemas.microsoft.com/office/drawing/2014/main" id="{46D6846B-6605-A324-7D74-9BA08F3DAC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0276" y="238881"/>
            <a:ext cx="347913" cy="1343900"/>
          </a:xfrm>
          <a:prstGeom prst="rect">
            <a:avLst/>
          </a:prstGeom>
        </p:spPr>
      </p:pic>
      <p:sp>
        <p:nvSpPr>
          <p:cNvPr id="11" name="CaixaDeTexto 10">
            <a:extLst>
              <a:ext uri="{FF2B5EF4-FFF2-40B4-BE49-F238E27FC236}">
                <a16:creationId xmlns:a16="http://schemas.microsoft.com/office/drawing/2014/main" id="{030E612E-8EF3-C61E-E726-2C95B69F113C}"/>
              </a:ext>
            </a:extLst>
          </p:cNvPr>
          <p:cNvSpPr txBox="1"/>
          <p:nvPr/>
        </p:nvSpPr>
        <p:spPr>
          <a:xfrm>
            <a:off x="124691" y="853190"/>
            <a:ext cx="4784012" cy="1200329"/>
          </a:xfrm>
          <a:prstGeom prst="rect">
            <a:avLst/>
          </a:prstGeom>
          <a:noFill/>
        </p:spPr>
        <p:txBody>
          <a:bodyPr wrap="square">
            <a:spAutoFit/>
          </a:bodyPr>
          <a:lstStyle/>
          <a:p>
            <a:r>
              <a:rPr lang="pt-BR" sz="3600" b="1" dirty="0">
                <a:solidFill>
                  <a:schemeClr val="bg1"/>
                </a:solidFill>
                <a:latin typeface="Montserrat" pitchFamily="2" charset="77"/>
              </a:rPr>
              <a:t>danos decorrentes da aceleração</a:t>
            </a:r>
            <a:endParaRPr lang="pt-BR" sz="3600" b="1" i="1" dirty="0">
              <a:solidFill>
                <a:schemeClr val="bg1"/>
              </a:solidFill>
              <a:latin typeface="Montserrat" pitchFamily="2" charset="77"/>
            </a:endParaRPr>
          </a:p>
        </p:txBody>
      </p:sp>
      <p:sp>
        <p:nvSpPr>
          <p:cNvPr id="13" name="CaixaDeTexto 12">
            <a:extLst>
              <a:ext uri="{FF2B5EF4-FFF2-40B4-BE49-F238E27FC236}">
                <a16:creationId xmlns:a16="http://schemas.microsoft.com/office/drawing/2014/main" id="{DBDFE226-E3EC-E630-177B-512197B22083}"/>
              </a:ext>
            </a:extLst>
          </p:cNvPr>
          <p:cNvSpPr txBox="1"/>
          <p:nvPr/>
        </p:nvSpPr>
        <p:spPr>
          <a:xfrm>
            <a:off x="124691" y="2370240"/>
            <a:ext cx="4784012" cy="3369449"/>
          </a:xfrm>
          <a:prstGeom prst="rect">
            <a:avLst/>
          </a:prstGeom>
          <a:noFill/>
        </p:spPr>
        <p:txBody>
          <a:bodyPr wrap="square">
            <a:spAutoFit/>
          </a:bodyPr>
          <a:lstStyle/>
          <a:p>
            <a:pPr>
              <a:lnSpc>
                <a:spcPct val="150000"/>
              </a:lnSpc>
            </a:pPr>
            <a:r>
              <a:rPr lang="pt-BR" i="1" noProof="0" dirty="0">
                <a:solidFill>
                  <a:schemeClr val="bg1"/>
                </a:solidFill>
                <a:latin typeface="Montserrat" pitchFamily="2" charset="77"/>
              </a:rPr>
              <a:t>Os esforços de aceleração geram </a:t>
            </a:r>
            <a:r>
              <a:rPr lang="pt-BR" b="1" i="1" noProof="0" dirty="0">
                <a:solidFill>
                  <a:srgbClr val="9E9771"/>
                </a:solidFill>
                <a:latin typeface="Montserrat" pitchFamily="2" charset="77"/>
              </a:rPr>
              <a:t>custos adicionais</a:t>
            </a:r>
            <a:r>
              <a:rPr lang="pt-BR" i="1" noProof="0" dirty="0">
                <a:solidFill>
                  <a:schemeClr val="bg1"/>
                </a:solidFill>
                <a:latin typeface="Montserrat" pitchFamily="2" charset="77"/>
              </a:rPr>
              <a:t> ao empreiteiro, os quais devem ser correlacionados às </a:t>
            </a:r>
            <a:r>
              <a:rPr lang="pt-BR" b="1" i="1" noProof="0" dirty="0">
                <a:solidFill>
                  <a:srgbClr val="9E9771"/>
                </a:solidFill>
                <a:latin typeface="Montserrat" pitchFamily="2" charset="77"/>
              </a:rPr>
              <a:t>atividades que foram aceleradas</a:t>
            </a:r>
            <a:r>
              <a:rPr lang="pt-BR" i="1" noProof="0" dirty="0">
                <a:solidFill>
                  <a:schemeClr val="bg1"/>
                </a:solidFill>
                <a:latin typeface="Montserrat" pitchFamily="2" charset="77"/>
              </a:rPr>
              <a:t>. Neste caso, podem ser demandadas </a:t>
            </a:r>
            <a:r>
              <a:rPr lang="pt-BR" b="1" i="1" noProof="0" dirty="0">
                <a:solidFill>
                  <a:srgbClr val="9E9771"/>
                </a:solidFill>
                <a:latin typeface="Montserrat" pitchFamily="2" charset="77"/>
              </a:rPr>
              <a:t>análises de produtividade</a:t>
            </a:r>
            <a:r>
              <a:rPr lang="pt-BR" i="1" noProof="0" dirty="0">
                <a:solidFill>
                  <a:schemeClr val="bg1"/>
                </a:solidFill>
                <a:latin typeface="Montserrat" pitchFamily="2" charset="77"/>
              </a:rPr>
              <a:t> para complementar as análises</a:t>
            </a:r>
          </a:p>
          <a:p>
            <a:pPr>
              <a:lnSpc>
                <a:spcPct val="150000"/>
              </a:lnSpc>
            </a:pPr>
            <a:endParaRPr lang="pt-BR" i="1" noProof="0" dirty="0">
              <a:solidFill>
                <a:schemeClr val="bg1"/>
              </a:solidFill>
              <a:latin typeface="Montserrat" pitchFamily="2" charset="77"/>
            </a:endParaRPr>
          </a:p>
        </p:txBody>
      </p:sp>
      <p:grpSp>
        <p:nvGrpSpPr>
          <p:cNvPr id="41" name="Agrupar 40">
            <a:extLst>
              <a:ext uri="{FF2B5EF4-FFF2-40B4-BE49-F238E27FC236}">
                <a16:creationId xmlns:a16="http://schemas.microsoft.com/office/drawing/2014/main" id="{3D2E8BC1-740A-BD0F-F81B-73DCB22E5163}"/>
              </a:ext>
            </a:extLst>
          </p:cNvPr>
          <p:cNvGrpSpPr/>
          <p:nvPr/>
        </p:nvGrpSpPr>
        <p:grpSpPr>
          <a:xfrm>
            <a:off x="5208884" y="431180"/>
            <a:ext cx="6681192" cy="2352295"/>
            <a:chOff x="5208884" y="431180"/>
            <a:chExt cx="6681192" cy="2352295"/>
          </a:xfrm>
        </p:grpSpPr>
        <p:sp>
          <p:nvSpPr>
            <p:cNvPr id="2" name="Text Placeholder 2">
              <a:extLst>
                <a:ext uri="{FF2B5EF4-FFF2-40B4-BE49-F238E27FC236}">
                  <a16:creationId xmlns:a16="http://schemas.microsoft.com/office/drawing/2014/main" id="{A03E1C44-0860-76CC-814F-AB52EBFD02F1}"/>
                </a:ext>
              </a:extLst>
            </p:cNvPr>
            <p:cNvSpPr txBox="1">
              <a:spLocks/>
            </p:cNvSpPr>
            <p:nvPr/>
          </p:nvSpPr>
          <p:spPr>
            <a:xfrm>
              <a:off x="5208884" y="1341015"/>
              <a:ext cx="6681192" cy="1442460"/>
            </a:xfrm>
            <a:prstGeom prst="rect">
              <a:avLst/>
            </a:prstGeom>
          </p:spPr>
          <p:txBody>
            <a:bodyPr vert="horz" lIns="91440" tIns="45720" rIns="91440" bIns="45720" rtlCol="0" anchor="t">
              <a:noAutofit/>
            </a:bodyPr>
            <a:lstStyle>
              <a:defPPr>
                <a:defRPr lang="pt-BR"/>
              </a:defPPr>
              <a:lvl1pPr indent="0">
                <a:lnSpc>
                  <a:spcPct val="90000"/>
                </a:lnSpc>
                <a:spcBef>
                  <a:spcPts val="1000"/>
                </a:spcBef>
                <a:buFont typeface="Arial" panose="020B0604020202020204" pitchFamily="34" charset="0"/>
                <a:buNone/>
                <a:defRPr sz="1400">
                  <a:solidFill>
                    <a:srgbClr val="1D3859"/>
                  </a:solidFill>
                  <a:latin typeface="Arial" panose="020B0604020202020204" pitchFamily="34" charset="0"/>
                  <a:cs typeface="Arial" panose="020B0604020202020204" pitchFamily="34" charset="0"/>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marL="185738" indent="-185738">
                <a:lnSpc>
                  <a:spcPct val="114000"/>
                </a:lnSpc>
                <a:spcBef>
                  <a:spcPts val="200"/>
                </a:spcBef>
                <a:spcAft>
                  <a:spcPts val="200"/>
                </a:spcAft>
                <a:buFont typeface="Arial" panose="020B0604020202020204" pitchFamily="34" charset="0"/>
                <a:buChar char="•"/>
              </a:pPr>
              <a:r>
                <a:rPr lang="pt-BR" sz="1800" noProof="0" dirty="0">
                  <a:latin typeface="Montserrat" pitchFamily="2" charset="77"/>
                </a:rPr>
                <a:t>Mão de Obra Direta e equipamentos incrementais;</a:t>
              </a:r>
            </a:p>
            <a:p>
              <a:pPr marL="185738" indent="-185738">
                <a:lnSpc>
                  <a:spcPct val="114000"/>
                </a:lnSpc>
                <a:spcBef>
                  <a:spcPts val="200"/>
                </a:spcBef>
                <a:spcAft>
                  <a:spcPts val="200"/>
                </a:spcAft>
                <a:buFont typeface="Arial" panose="020B0604020202020204" pitchFamily="34" charset="0"/>
                <a:buChar char="•"/>
              </a:pPr>
              <a:r>
                <a:rPr lang="pt-BR" sz="1800" noProof="0" dirty="0">
                  <a:latin typeface="Montserrat" pitchFamily="2" charset="77"/>
                </a:rPr>
                <a:t>Adicional de Hora extra, turnos adicionais e trabalhos aos finais de semana; e</a:t>
              </a:r>
            </a:p>
            <a:p>
              <a:pPr marL="185738" indent="-185738">
                <a:lnSpc>
                  <a:spcPct val="114000"/>
                </a:lnSpc>
                <a:spcBef>
                  <a:spcPts val="200"/>
                </a:spcBef>
                <a:spcAft>
                  <a:spcPts val="200"/>
                </a:spcAft>
                <a:buFont typeface="Arial" panose="020B0604020202020204" pitchFamily="34" charset="0"/>
                <a:buChar char="•"/>
              </a:pPr>
              <a:r>
                <a:rPr lang="pt-BR" sz="1800" noProof="0" dirty="0">
                  <a:latin typeface="Montserrat" pitchFamily="2" charset="77"/>
                </a:rPr>
                <a:t>Custos para aceleração dos subcontratados.</a:t>
              </a:r>
            </a:p>
          </p:txBody>
        </p:sp>
        <p:sp>
          <p:nvSpPr>
            <p:cNvPr id="3" name="Text Placeholder 2">
              <a:extLst>
                <a:ext uri="{FF2B5EF4-FFF2-40B4-BE49-F238E27FC236}">
                  <a16:creationId xmlns:a16="http://schemas.microsoft.com/office/drawing/2014/main" id="{F0F65A8B-064C-F6F3-721F-A59D4C772C46}"/>
                </a:ext>
              </a:extLst>
            </p:cNvPr>
            <p:cNvSpPr txBox="1">
              <a:spLocks/>
            </p:cNvSpPr>
            <p:nvPr/>
          </p:nvSpPr>
          <p:spPr>
            <a:xfrm>
              <a:off x="6197397" y="431180"/>
              <a:ext cx="4285357" cy="78090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pt-BR" sz="2000" b="1" dirty="0">
                  <a:solidFill>
                    <a:srgbClr val="9E9771"/>
                  </a:solidFill>
                  <a:latin typeface="Montserrat" pitchFamily="2" charset="77"/>
                </a:rPr>
                <a:t>AUMENTO DOS</a:t>
              </a:r>
              <a:br>
                <a:rPr lang="pt-BR" sz="2000" b="1" dirty="0">
                  <a:solidFill>
                    <a:srgbClr val="9E9771"/>
                  </a:solidFill>
                  <a:latin typeface="Montserrat" pitchFamily="2" charset="77"/>
                </a:rPr>
              </a:br>
              <a:r>
                <a:rPr lang="pt-BR" sz="2000" b="1" dirty="0">
                  <a:solidFill>
                    <a:srgbClr val="9E9771"/>
                  </a:solidFill>
                  <a:latin typeface="Montserrat" pitchFamily="2" charset="77"/>
                </a:rPr>
                <a:t>RECURSOS </a:t>
              </a:r>
              <a:r>
                <a:rPr lang="pt-BR" sz="2000" b="1" dirty="0" err="1">
                  <a:solidFill>
                    <a:srgbClr val="9E9771"/>
                  </a:solidFill>
                  <a:latin typeface="Montserrat" pitchFamily="2" charset="77"/>
                </a:rPr>
                <a:t>D</a:t>
              </a:r>
              <a:r>
                <a:rPr lang="pt-BR" sz="2000" b="1" dirty="0">
                  <a:solidFill>
                    <a:srgbClr val="9E9771"/>
                  </a:solidFill>
                  <a:latin typeface="Montserrat" pitchFamily="2" charset="77"/>
                </a:rPr>
                <a:t>IRETOS</a:t>
              </a:r>
            </a:p>
          </p:txBody>
        </p:sp>
        <p:grpSp>
          <p:nvGrpSpPr>
            <p:cNvPr id="4" name="Graphic 366">
              <a:extLst>
                <a:ext uri="{FF2B5EF4-FFF2-40B4-BE49-F238E27FC236}">
                  <a16:creationId xmlns:a16="http://schemas.microsoft.com/office/drawing/2014/main" id="{54A2B50B-074C-30E9-B9C0-FBC3971E9E6D}"/>
                </a:ext>
              </a:extLst>
            </p:cNvPr>
            <p:cNvGrpSpPr/>
            <p:nvPr/>
          </p:nvGrpSpPr>
          <p:grpSpPr>
            <a:xfrm>
              <a:off x="5242784" y="435186"/>
              <a:ext cx="942594" cy="942594"/>
              <a:chOff x="5981700" y="3314700"/>
              <a:chExt cx="228600" cy="228600"/>
            </a:xfrm>
          </p:grpSpPr>
          <p:sp>
            <p:nvSpPr>
              <p:cNvPr id="8" name="Freeform: Shape 393">
                <a:extLst>
                  <a:ext uri="{FF2B5EF4-FFF2-40B4-BE49-F238E27FC236}">
                    <a16:creationId xmlns:a16="http://schemas.microsoft.com/office/drawing/2014/main" id="{D1967C25-A7B7-F072-787B-27377D632D6E}"/>
                  </a:ext>
                </a:extLst>
              </p:cNvPr>
              <p:cNvSpPr/>
              <p:nvPr/>
            </p:nvSpPr>
            <p:spPr>
              <a:xfrm>
                <a:off x="5991225" y="3457575"/>
                <a:ext cx="152400" cy="57150"/>
              </a:xfrm>
              <a:custGeom>
                <a:avLst/>
                <a:gdLst>
                  <a:gd name="connsiteX0" fmla="*/ 152400 w 152400"/>
                  <a:gd name="connsiteY0" fmla="*/ 57150 h 57150"/>
                  <a:gd name="connsiteX1" fmla="*/ 152400 w 152400"/>
                  <a:gd name="connsiteY1" fmla="*/ 38100 h 57150"/>
                  <a:gd name="connsiteX2" fmla="*/ 114300 w 152400"/>
                  <a:gd name="connsiteY2" fmla="*/ 0 h 57150"/>
                  <a:gd name="connsiteX3" fmla="*/ 38100 w 152400"/>
                  <a:gd name="connsiteY3" fmla="*/ 0 h 57150"/>
                  <a:gd name="connsiteX4" fmla="*/ 0 w 152400"/>
                  <a:gd name="connsiteY4" fmla="*/ 38100 h 57150"/>
                  <a:gd name="connsiteX5" fmla="*/ 0 w 152400"/>
                  <a:gd name="connsiteY5" fmla="*/ 5715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00" h="57150">
                    <a:moveTo>
                      <a:pt x="152400" y="57150"/>
                    </a:moveTo>
                    <a:lnTo>
                      <a:pt x="152400" y="38100"/>
                    </a:lnTo>
                    <a:cubicBezTo>
                      <a:pt x="152400" y="17058"/>
                      <a:pt x="135342" y="0"/>
                      <a:pt x="114300" y="0"/>
                    </a:cubicBezTo>
                    <a:lnTo>
                      <a:pt x="38100" y="0"/>
                    </a:lnTo>
                    <a:cubicBezTo>
                      <a:pt x="17058" y="0"/>
                      <a:pt x="0" y="17058"/>
                      <a:pt x="0" y="38100"/>
                    </a:cubicBezTo>
                    <a:lnTo>
                      <a:pt x="0" y="57150"/>
                    </a:lnTo>
                  </a:path>
                </a:pathLst>
              </a:custGeom>
              <a:noFill/>
              <a:ln w="28575" cap="rnd">
                <a:solidFill>
                  <a:srgbClr val="9E9771"/>
                </a:solidFill>
                <a:prstDash val="solid"/>
                <a:round/>
              </a:ln>
            </p:spPr>
            <p:txBody>
              <a:bodyPr rtlCol="0" anchor="ctr"/>
              <a:lstStyle/>
              <a:p>
                <a:endParaRPr lang="en-ID"/>
              </a:p>
            </p:txBody>
          </p:sp>
          <p:sp>
            <p:nvSpPr>
              <p:cNvPr id="9" name="Freeform: Shape 394">
                <a:extLst>
                  <a:ext uri="{FF2B5EF4-FFF2-40B4-BE49-F238E27FC236}">
                    <a16:creationId xmlns:a16="http://schemas.microsoft.com/office/drawing/2014/main" id="{373EB4D7-9269-AFA0-C9B4-7930D1283FC5}"/>
                  </a:ext>
                </a:extLst>
              </p:cNvPr>
              <p:cNvSpPr/>
              <p:nvPr/>
            </p:nvSpPr>
            <p:spPr>
              <a:xfrm>
                <a:off x="6029325" y="3343275"/>
                <a:ext cx="76200" cy="76200"/>
              </a:xfrm>
              <a:custGeom>
                <a:avLst/>
                <a:gdLst>
                  <a:gd name="connsiteX0" fmla="*/ 76200 w 76200"/>
                  <a:gd name="connsiteY0" fmla="*/ 38100 h 76200"/>
                  <a:gd name="connsiteX1" fmla="*/ 38100 w 76200"/>
                  <a:gd name="connsiteY1" fmla="*/ 76200 h 76200"/>
                  <a:gd name="connsiteX2" fmla="*/ 0 w 76200"/>
                  <a:gd name="connsiteY2" fmla="*/ 38100 h 76200"/>
                  <a:gd name="connsiteX3" fmla="*/ 38100 w 76200"/>
                  <a:gd name="connsiteY3" fmla="*/ 0 h 76200"/>
                  <a:gd name="connsiteX4" fmla="*/ 76200 w 76200"/>
                  <a:gd name="connsiteY4" fmla="*/ 3810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76200" y="38100"/>
                    </a:moveTo>
                    <a:cubicBezTo>
                      <a:pt x="76200" y="59142"/>
                      <a:pt x="59142" y="76200"/>
                      <a:pt x="38100" y="76200"/>
                    </a:cubicBezTo>
                    <a:cubicBezTo>
                      <a:pt x="17058" y="76200"/>
                      <a:pt x="0" y="59142"/>
                      <a:pt x="0" y="38100"/>
                    </a:cubicBezTo>
                    <a:cubicBezTo>
                      <a:pt x="0" y="17058"/>
                      <a:pt x="17058" y="0"/>
                      <a:pt x="38100" y="0"/>
                    </a:cubicBezTo>
                    <a:cubicBezTo>
                      <a:pt x="59142" y="0"/>
                      <a:pt x="76200" y="17058"/>
                      <a:pt x="76200" y="38100"/>
                    </a:cubicBezTo>
                    <a:close/>
                  </a:path>
                </a:pathLst>
              </a:custGeom>
              <a:noFill/>
              <a:ln w="28575" cap="rnd">
                <a:solidFill>
                  <a:srgbClr val="9E9771"/>
                </a:solidFill>
                <a:prstDash val="solid"/>
                <a:round/>
              </a:ln>
            </p:spPr>
            <p:txBody>
              <a:bodyPr rtlCol="0" anchor="ctr"/>
              <a:lstStyle/>
              <a:p>
                <a:endParaRPr lang="en-ID"/>
              </a:p>
            </p:txBody>
          </p:sp>
          <p:sp>
            <p:nvSpPr>
              <p:cNvPr id="10" name="Freeform: Shape 395">
                <a:extLst>
                  <a:ext uri="{FF2B5EF4-FFF2-40B4-BE49-F238E27FC236}">
                    <a16:creationId xmlns:a16="http://schemas.microsoft.com/office/drawing/2014/main" id="{1B92E364-D0A1-58A1-4DAC-7D66935A810A}"/>
                  </a:ext>
                </a:extLst>
              </p:cNvPr>
              <p:cNvSpPr/>
              <p:nvPr/>
            </p:nvSpPr>
            <p:spPr>
              <a:xfrm>
                <a:off x="6172200" y="3458813"/>
                <a:ext cx="28575" cy="47625"/>
              </a:xfrm>
              <a:custGeom>
                <a:avLst/>
                <a:gdLst>
                  <a:gd name="connsiteX0" fmla="*/ 28575 w 28575"/>
                  <a:gd name="connsiteY0" fmla="*/ 55912 h 47625"/>
                  <a:gd name="connsiteX1" fmla="*/ 28575 w 28575"/>
                  <a:gd name="connsiteY1" fmla="*/ 36862 h 47625"/>
                  <a:gd name="connsiteX2" fmla="*/ 0 w 28575"/>
                  <a:gd name="connsiteY2" fmla="*/ 0 h 47625"/>
                </a:gdLst>
                <a:ahLst/>
                <a:cxnLst>
                  <a:cxn ang="0">
                    <a:pos x="connsiteX0" y="connsiteY0"/>
                  </a:cxn>
                  <a:cxn ang="0">
                    <a:pos x="connsiteX1" y="connsiteY1"/>
                  </a:cxn>
                  <a:cxn ang="0">
                    <a:pos x="connsiteX2" y="connsiteY2"/>
                  </a:cxn>
                </a:cxnLst>
                <a:rect l="l" t="t" r="r" b="b"/>
                <a:pathLst>
                  <a:path w="28575" h="47625">
                    <a:moveTo>
                      <a:pt x="28575" y="55912"/>
                    </a:moveTo>
                    <a:lnTo>
                      <a:pt x="28575" y="36862"/>
                    </a:lnTo>
                    <a:cubicBezTo>
                      <a:pt x="28562" y="19499"/>
                      <a:pt x="16812" y="4341"/>
                      <a:pt x="0" y="0"/>
                    </a:cubicBezTo>
                  </a:path>
                </a:pathLst>
              </a:custGeom>
              <a:noFill/>
              <a:ln w="28575" cap="rnd">
                <a:solidFill>
                  <a:srgbClr val="9E9771"/>
                </a:solidFill>
                <a:prstDash val="solid"/>
                <a:round/>
              </a:ln>
            </p:spPr>
            <p:txBody>
              <a:bodyPr rtlCol="0" anchor="ctr"/>
              <a:lstStyle/>
              <a:p>
                <a:endParaRPr lang="en-ID"/>
              </a:p>
            </p:txBody>
          </p:sp>
          <p:sp>
            <p:nvSpPr>
              <p:cNvPr id="12" name="Freeform: Shape 396">
                <a:extLst>
                  <a:ext uri="{FF2B5EF4-FFF2-40B4-BE49-F238E27FC236}">
                    <a16:creationId xmlns:a16="http://schemas.microsoft.com/office/drawing/2014/main" id="{98BBA8C8-6921-6532-AEA2-7205AB5D7045}"/>
                  </a:ext>
                </a:extLst>
              </p:cNvPr>
              <p:cNvSpPr/>
              <p:nvPr/>
            </p:nvSpPr>
            <p:spPr>
              <a:xfrm>
                <a:off x="6134100" y="3344513"/>
                <a:ext cx="28575" cy="66675"/>
              </a:xfrm>
              <a:custGeom>
                <a:avLst/>
                <a:gdLst>
                  <a:gd name="connsiteX0" fmla="*/ 0 w 28575"/>
                  <a:gd name="connsiteY0" fmla="*/ 0 h 66675"/>
                  <a:gd name="connsiteX1" fmla="*/ 27459 w 28575"/>
                  <a:gd name="connsiteY1" fmla="*/ 46360 h 66675"/>
                  <a:gd name="connsiteX2" fmla="*/ 0 w 28575"/>
                  <a:gd name="connsiteY2" fmla="*/ 73819 h 66675"/>
                </a:gdLst>
                <a:ahLst/>
                <a:cxnLst>
                  <a:cxn ang="0">
                    <a:pos x="connsiteX0" y="connsiteY0"/>
                  </a:cxn>
                  <a:cxn ang="0">
                    <a:pos x="connsiteX1" y="connsiteY1"/>
                  </a:cxn>
                  <a:cxn ang="0">
                    <a:pos x="connsiteX2" y="connsiteY2"/>
                  </a:cxn>
                </a:cxnLst>
                <a:rect l="l" t="t" r="r" b="b"/>
                <a:pathLst>
                  <a:path w="28575" h="66675">
                    <a:moveTo>
                      <a:pt x="0" y="0"/>
                    </a:moveTo>
                    <a:cubicBezTo>
                      <a:pt x="20384" y="5219"/>
                      <a:pt x="32678" y="25975"/>
                      <a:pt x="27459" y="46360"/>
                    </a:cubicBezTo>
                    <a:cubicBezTo>
                      <a:pt x="24007" y="59840"/>
                      <a:pt x="13481" y="70367"/>
                      <a:pt x="0" y="73819"/>
                    </a:cubicBezTo>
                  </a:path>
                </a:pathLst>
              </a:custGeom>
              <a:noFill/>
              <a:ln w="28575" cap="rnd">
                <a:solidFill>
                  <a:srgbClr val="9E9771"/>
                </a:solidFill>
                <a:prstDash val="solid"/>
                <a:round/>
              </a:ln>
            </p:spPr>
            <p:txBody>
              <a:bodyPr rtlCol="0" anchor="ctr"/>
              <a:lstStyle/>
              <a:p>
                <a:endParaRPr lang="en-ID"/>
              </a:p>
            </p:txBody>
          </p:sp>
        </p:grpSp>
      </p:grpSp>
      <p:grpSp>
        <p:nvGrpSpPr>
          <p:cNvPr id="42" name="Agrupar 41">
            <a:extLst>
              <a:ext uri="{FF2B5EF4-FFF2-40B4-BE49-F238E27FC236}">
                <a16:creationId xmlns:a16="http://schemas.microsoft.com/office/drawing/2014/main" id="{B5C5D582-B100-371E-E6B3-948B873BD74D}"/>
              </a:ext>
            </a:extLst>
          </p:cNvPr>
          <p:cNvGrpSpPr/>
          <p:nvPr/>
        </p:nvGrpSpPr>
        <p:grpSpPr>
          <a:xfrm>
            <a:off x="5146341" y="2917224"/>
            <a:ext cx="7096457" cy="2400874"/>
            <a:chOff x="5146341" y="2917224"/>
            <a:chExt cx="7096457" cy="2400874"/>
          </a:xfrm>
        </p:grpSpPr>
        <p:sp>
          <p:nvSpPr>
            <p:cNvPr id="14" name="Text Placeholder 2">
              <a:extLst>
                <a:ext uri="{FF2B5EF4-FFF2-40B4-BE49-F238E27FC236}">
                  <a16:creationId xmlns:a16="http://schemas.microsoft.com/office/drawing/2014/main" id="{6A31997A-94F4-5CA9-2B3C-EB4D234B933D}"/>
                </a:ext>
              </a:extLst>
            </p:cNvPr>
            <p:cNvSpPr txBox="1">
              <a:spLocks/>
            </p:cNvSpPr>
            <p:nvPr/>
          </p:nvSpPr>
          <p:spPr>
            <a:xfrm>
              <a:off x="5208883" y="3875638"/>
              <a:ext cx="7033915" cy="1442460"/>
            </a:xfrm>
            <a:prstGeom prst="rect">
              <a:avLst/>
            </a:prstGeom>
          </p:spPr>
          <p:txBody>
            <a:bodyPr vert="horz" lIns="91440" tIns="45720" rIns="91440" bIns="45720" rtlCol="0" anchor="t">
              <a:noAutofit/>
            </a:bodyPr>
            <a:lstStyle>
              <a:defPPr>
                <a:defRPr lang="pt-BR"/>
              </a:defPPr>
              <a:lvl1pPr indent="0">
                <a:lnSpc>
                  <a:spcPct val="90000"/>
                </a:lnSpc>
                <a:spcBef>
                  <a:spcPts val="1000"/>
                </a:spcBef>
                <a:buFont typeface="Arial" panose="020B0604020202020204" pitchFamily="34" charset="0"/>
                <a:buNone/>
                <a:defRPr sz="1400">
                  <a:solidFill>
                    <a:srgbClr val="1D3859"/>
                  </a:solidFill>
                  <a:latin typeface="Arial" panose="020B0604020202020204" pitchFamily="34" charset="0"/>
                  <a:cs typeface="Arial" panose="020B0604020202020204" pitchFamily="34" charset="0"/>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marL="185738" indent="-185738">
                <a:lnSpc>
                  <a:spcPct val="114000"/>
                </a:lnSpc>
                <a:spcBef>
                  <a:spcPts val="200"/>
                </a:spcBef>
                <a:spcAft>
                  <a:spcPts val="200"/>
                </a:spcAft>
                <a:buFont typeface="Arial" panose="020B0604020202020204" pitchFamily="34" charset="0"/>
                <a:buChar char="•"/>
              </a:pPr>
              <a:r>
                <a:rPr lang="pt-BR" sz="1800" noProof="0" dirty="0">
                  <a:latin typeface="Montserrat" pitchFamily="2" charset="77"/>
                </a:rPr>
                <a:t>Aumento das equipes de supervisão, logística, gestão etc.;</a:t>
              </a:r>
            </a:p>
            <a:p>
              <a:pPr marL="185738" indent="-185738">
                <a:lnSpc>
                  <a:spcPct val="114000"/>
                </a:lnSpc>
                <a:spcBef>
                  <a:spcPts val="200"/>
                </a:spcBef>
                <a:spcAft>
                  <a:spcPts val="200"/>
                </a:spcAft>
                <a:buFont typeface="Arial" panose="020B0604020202020204" pitchFamily="34" charset="0"/>
                <a:buChar char="•"/>
              </a:pPr>
              <a:r>
                <a:rPr lang="pt-BR" sz="1800" noProof="0" dirty="0">
                  <a:latin typeface="Montserrat" pitchFamily="2" charset="77"/>
                </a:rPr>
                <a:t>Custos com equipamentos de transporte; e </a:t>
              </a:r>
            </a:p>
            <a:p>
              <a:pPr marL="185738" indent="-185738">
                <a:lnSpc>
                  <a:spcPct val="114000"/>
                </a:lnSpc>
                <a:spcBef>
                  <a:spcPts val="200"/>
                </a:spcBef>
                <a:spcAft>
                  <a:spcPts val="200"/>
                </a:spcAft>
                <a:buFont typeface="Arial" panose="020B0604020202020204" pitchFamily="34" charset="0"/>
                <a:buChar char="•"/>
              </a:pPr>
              <a:r>
                <a:rPr lang="pt-BR" sz="1800" noProof="0" dirty="0">
                  <a:latin typeface="Montserrat" pitchFamily="2" charset="77"/>
                </a:rPr>
                <a:t>Despesas administrativas relacionadas aos esforços de aceleração.</a:t>
              </a:r>
            </a:p>
          </p:txBody>
        </p:sp>
        <p:grpSp>
          <p:nvGrpSpPr>
            <p:cNvPr id="26" name="Agrupar 25">
              <a:extLst>
                <a:ext uri="{FF2B5EF4-FFF2-40B4-BE49-F238E27FC236}">
                  <a16:creationId xmlns:a16="http://schemas.microsoft.com/office/drawing/2014/main" id="{1B26CFF2-E272-B41D-5918-EFF5C9646AA0}"/>
                </a:ext>
              </a:extLst>
            </p:cNvPr>
            <p:cNvGrpSpPr/>
            <p:nvPr/>
          </p:nvGrpSpPr>
          <p:grpSpPr>
            <a:xfrm>
              <a:off x="5146341" y="2917224"/>
              <a:ext cx="1126658" cy="887916"/>
              <a:chOff x="9084142" y="3272208"/>
              <a:chExt cx="864969" cy="681680"/>
            </a:xfrm>
          </p:grpSpPr>
          <p:pic>
            <p:nvPicPr>
              <p:cNvPr id="24" name="Gráfico 23" descr="Funcionário de escritório com preenchimento sólido">
                <a:extLst>
                  <a:ext uri="{FF2B5EF4-FFF2-40B4-BE49-F238E27FC236}">
                    <a16:creationId xmlns:a16="http://schemas.microsoft.com/office/drawing/2014/main" id="{0F37B017-8DC0-0024-0980-28899F4C710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084142" y="3272208"/>
                <a:ext cx="540306" cy="540306"/>
              </a:xfrm>
              <a:prstGeom prst="rect">
                <a:avLst/>
              </a:prstGeom>
            </p:spPr>
          </p:pic>
          <p:pic>
            <p:nvPicPr>
              <p:cNvPr id="25" name="Gráfico 24" descr="Programador com preenchimento sólido">
                <a:extLst>
                  <a:ext uri="{FF2B5EF4-FFF2-40B4-BE49-F238E27FC236}">
                    <a16:creationId xmlns:a16="http://schemas.microsoft.com/office/drawing/2014/main" id="{CE3F91F6-7B5B-A797-DFDE-163349C6D29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299786" y="3304563"/>
                <a:ext cx="649325" cy="649325"/>
              </a:xfrm>
              <a:prstGeom prst="rect">
                <a:avLst/>
              </a:prstGeom>
            </p:spPr>
          </p:pic>
        </p:grpSp>
        <p:sp>
          <p:nvSpPr>
            <p:cNvPr id="28" name="Text Placeholder 2">
              <a:extLst>
                <a:ext uri="{FF2B5EF4-FFF2-40B4-BE49-F238E27FC236}">
                  <a16:creationId xmlns:a16="http://schemas.microsoft.com/office/drawing/2014/main" id="{E2AC5584-31D9-C3D0-7943-91EA611078CC}"/>
                </a:ext>
              </a:extLst>
            </p:cNvPr>
            <p:cNvSpPr txBox="1">
              <a:spLocks/>
            </p:cNvSpPr>
            <p:nvPr/>
          </p:nvSpPr>
          <p:spPr>
            <a:xfrm>
              <a:off x="6197397" y="2965803"/>
              <a:ext cx="4285357" cy="78090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pt-BR" sz="2000" b="1" dirty="0">
                  <a:solidFill>
                    <a:srgbClr val="9E9771"/>
                  </a:solidFill>
                  <a:latin typeface="Montserrat" pitchFamily="2" charset="77"/>
                </a:rPr>
                <a:t>AUMENTO DOS</a:t>
              </a:r>
              <a:br>
                <a:rPr lang="pt-BR" sz="2000" b="1" dirty="0">
                  <a:solidFill>
                    <a:srgbClr val="9E9771"/>
                  </a:solidFill>
                  <a:latin typeface="Montserrat" pitchFamily="2" charset="77"/>
                </a:rPr>
              </a:br>
              <a:r>
                <a:rPr lang="pt-BR" sz="2000" b="1" dirty="0">
                  <a:solidFill>
                    <a:srgbClr val="9E9771"/>
                  </a:solidFill>
                  <a:latin typeface="Montserrat" pitchFamily="2" charset="77"/>
                </a:rPr>
                <a:t>RECURSOS </a:t>
              </a:r>
              <a:r>
                <a:rPr lang="pt-BR" sz="2000" b="1" dirty="0" err="1">
                  <a:solidFill>
                    <a:srgbClr val="9E9771"/>
                  </a:solidFill>
                  <a:latin typeface="Montserrat" pitchFamily="2" charset="77"/>
                </a:rPr>
                <a:t>D</a:t>
              </a:r>
              <a:r>
                <a:rPr lang="pt-BR" sz="2000" b="1" dirty="0">
                  <a:solidFill>
                    <a:srgbClr val="9E9771"/>
                  </a:solidFill>
                  <a:latin typeface="Montserrat" pitchFamily="2" charset="77"/>
                </a:rPr>
                <a:t>IRETOS</a:t>
              </a:r>
            </a:p>
          </p:txBody>
        </p:sp>
      </p:grpSp>
      <p:grpSp>
        <p:nvGrpSpPr>
          <p:cNvPr id="43" name="Agrupar 42">
            <a:extLst>
              <a:ext uri="{FF2B5EF4-FFF2-40B4-BE49-F238E27FC236}">
                <a16:creationId xmlns:a16="http://schemas.microsoft.com/office/drawing/2014/main" id="{3F83514B-7B0A-AF6E-00BC-C33F984F8818}"/>
              </a:ext>
            </a:extLst>
          </p:cNvPr>
          <p:cNvGrpSpPr/>
          <p:nvPr/>
        </p:nvGrpSpPr>
        <p:grpSpPr>
          <a:xfrm>
            <a:off x="5208883" y="5469356"/>
            <a:ext cx="7033916" cy="1130623"/>
            <a:chOff x="5208883" y="5469356"/>
            <a:chExt cx="7033916" cy="1130623"/>
          </a:xfrm>
        </p:grpSpPr>
        <p:grpSp>
          <p:nvGrpSpPr>
            <p:cNvPr id="34" name="Agrupar 33">
              <a:extLst>
                <a:ext uri="{FF2B5EF4-FFF2-40B4-BE49-F238E27FC236}">
                  <a16:creationId xmlns:a16="http://schemas.microsoft.com/office/drawing/2014/main" id="{81EE520B-51E7-C5FB-9639-3562BD7163CA}"/>
                </a:ext>
              </a:extLst>
            </p:cNvPr>
            <p:cNvGrpSpPr/>
            <p:nvPr/>
          </p:nvGrpSpPr>
          <p:grpSpPr>
            <a:xfrm>
              <a:off x="5208883" y="5543767"/>
              <a:ext cx="1036604" cy="966386"/>
              <a:chOff x="5030721" y="4024631"/>
              <a:chExt cx="1036604" cy="966386"/>
            </a:xfrm>
          </p:grpSpPr>
          <p:grpSp>
            <p:nvGrpSpPr>
              <p:cNvPr id="29" name="Graphic 1783">
                <a:extLst>
                  <a:ext uri="{FF2B5EF4-FFF2-40B4-BE49-F238E27FC236}">
                    <a16:creationId xmlns:a16="http://schemas.microsoft.com/office/drawing/2014/main" id="{6069B3AD-B91B-C8B7-838C-9108FEFEB48E}"/>
                  </a:ext>
                </a:extLst>
              </p:cNvPr>
              <p:cNvGrpSpPr/>
              <p:nvPr/>
            </p:nvGrpSpPr>
            <p:grpSpPr>
              <a:xfrm rot="5400000">
                <a:off x="5689758" y="4024631"/>
                <a:ext cx="377567" cy="377567"/>
                <a:chOff x="4061714" y="4963388"/>
                <a:chExt cx="228600" cy="228600"/>
              </a:xfrm>
              <a:solidFill>
                <a:srgbClr val="9E9771"/>
              </a:solidFill>
            </p:grpSpPr>
            <p:sp>
              <p:nvSpPr>
                <p:cNvPr id="30" name="Freeform: Shape 2293">
                  <a:extLst>
                    <a:ext uri="{FF2B5EF4-FFF2-40B4-BE49-F238E27FC236}">
                      <a16:creationId xmlns:a16="http://schemas.microsoft.com/office/drawing/2014/main" id="{2438A36E-BCE3-8B37-F38D-A96EE8B2B376}"/>
                    </a:ext>
                  </a:extLst>
                </p:cNvPr>
                <p:cNvSpPr/>
                <p:nvPr/>
              </p:nvSpPr>
              <p:spPr>
                <a:xfrm>
                  <a:off x="4185539" y="5011013"/>
                  <a:ext cx="85725" cy="133350"/>
                </a:xfrm>
                <a:custGeom>
                  <a:avLst/>
                  <a:gdLst>
                    <a:gd name="connsiteX0" fmla="*/ 0 w 85725"/>
                    <a:gd name="connsiteY0" fmla="*/ 133350 h 133350"/>
                    <a:gd name="connsiteX1" fmla="*/ 85725 w 85725"/>
                    <a:gd name="connsiteY1" fmla="*/ 66675 h 133350"/>
                    <a:gd name="connsiteX2" fmla="*/ 0 w 85725"/>
                    <a:gd name="connsiteY2" fmla="*/ 0 h 133350"/>
                    <a:gd name="connsiteX3" fmla="*/ 0 w 85725"/>
                    <a:gd name="connsiteY3" fmla="*/ 133350 h 133350"/>
                  </a:gdLst>
                  <a:ahLst/>
                  <a:cxnLst>
                    <a:cxn ang="0">
                      <a:pos x="connsiteX0" y="connsiteY0"/>
                    </a:cxn>
                    <a:cxn ang="0">
                      <a:pos x="connsiteX1" y="connsiteY1"/>
                    </a:cxn>
                    <a:cxn ang="0">
                      <a:pos x="connsiteX2" y="connsiteY2"/>
                    </a:cxn>
                    <a:cxn ang="0">
                      <a:pos x="connsiteX3" y="connsiteY3"/>
                    </a:cxn>
                  </a:cxnLst>
                  <a:rect l="l" t="t" r="r" b="b"/>
                  <a:pathLst>
                    <a:path w="85725" h="133350">
                      <a:moveTo>
                        <a:pt x="0" y="133350"/>
                      </a:moveTo>
                      <a:lnTo>
                        <a:pt x="85725" y="66675"/>
                      </a:lnTo>
                      <a:lnTo>
                        <a:pt x="0" y="0"/>
                      </a:lnTo>
                      <a:lnTo>
                        <a:pt x="0" y="133350"/>
                      </a:lnTo>
                      <a:close/>
                    </a:path>
                  </a:pathLst>
                </a:custGeom>
                <a:grpFill/>
                <a:ln w="19050" cap="rnd">
                  <a:noFill/>
                  <a:prstDash val="solid"/>
                  <a:round/>
                </a:ln>
              </p:spPr>
              <p:txBody>
                <a:bodyPr rtlCol="0" anchor="ctr"/>
                <a:lstStyle/>
                <a:p>
                  <a:endParaRPr lang="en-ID">
                    <a:ln>
                      <a:solidFill>
                        <a:srgbClr val="1D3859"/>
                      </a:solidFill>
                    </a:ln>
                  </a:endParaRPr>
                </a:p>
              </p:txBody>
            </p:sp>
            <p:sp>
              <p:nvSpPr>
                <p:cNvPr id="31" name="Freeform: Shape 2294">
                  <a:extLst>
                    <a:ext uri="{FF2B5EF4-FFF2-40B4-BE49-F238E27FC236}">
                      <a16:creationId xmlns:a16="http://schemas.microsoft.com/office/drawing/2014/main" id="{8AF65523-025A-590D-776D-3AD0AB2205E6}"/>
                    </a:ext>
                  </a:extLst>
                </p:cNvPr>
                <p:cNvSpPr/>
                <p:nvPr/>
              </p:nvSpPr>
              <p:spPr>
                <a:xfrm>
                  <a:off x="4080764" y="5011013"/>
                  <a:ext cx="85725" cy="133350"/>
                </a:xfrm>
                <a:custGeom>
                  <a:avLst/>
                  <a:gdLst>
                    <a:gd name="connsiteX0" fmla="*/ 0 w 85725"/>
                    <a:gd name="connsiteY0" fmla="*/ 133350 h 133350"/>
                    <a:gd name="connsiteX1" fmla="*/ 85725 w 85725"/>
                    <a:gd name="connsiteY1" fmla="*/ 66675 h 133350"/>
                    <a:gd name="connsiteX2" fmla="*/ 0 w 85725"/>
                    <a:gd name="connsiteY2" fmla="*/ 0 h 133350"/>
                    <a:gd name="connsiteX3" fmla="*/ 0 w 85725"/>
                    <a:gd name="connsiteY3" fmla="*/ 133350 h 133350"/>
                  </a:gdLst>
                  <a:ahLst/>
                  <a:cxnLst>
                    <a:cxn ang="0">
                      <a:pos x="connsiteX0" y="connsiteY0"/>
                    </a:cxn>
                    <a:cxn ang="0">
                      <a:pos x="connsiteX1" y="connsiteY1"/>
                    </a:cxn>
                    <a:cxn ang="0">
                      <a:pos x="connsiteX2" y="connsiteY2"/>
                    </a:cxn>
                    <a:cxn ang="0">
                      <a:pos x="connsiteX3" y="connsiteY3"/>
                    </a:cxn>
                  </a:cxnLst>
                  <a:rect l="l" t="t" r="r" b="b"/>
                  <a:pathLst>
                    <a:path w="85725" h="133350">
                      <a:moveTo>
                        <a:pt x="0" y="133350"/>
                      </a:moveTo>
                      <a:lnTo>
                        <a:pt x="85725" y="66675"/>
                      </a:lnTo>
                      <a:lnTo>
                        <a:pt x="0" y="0"/>
                      </a:lnTo>
                      <a:lnTo>
                        <a:pt x="0" y="133350"/>
                      </a:lnTo>
                      <a:close/>
                    </a:path>
                  </a:pathLst>
                </a:custGeom>
                <a:grpFill/>
                <a:ln w="19050" cap="rnd">
                  <a:noFill/>
                  <a:prstDash val="solid"/>
                  <a:round/>
                </a:ln>
              </p:spPr>
              <p:txBody>
                <a:bodyPr rtlCol="0" anchor="ctr"/>
                <a:lstStyle/>
                <a:p>
                  <a:endParaRPr lang="en-ID">
                    <a:ln>
                      <a:solidFill>
                        <a:srgbClr val="1D3859"/>
                      </a:solidFill>
                    </a:ln>
                  </a:endParaRPr>
                </a:p>
              </p:txBody>
            </p:sp>
          </p:grpSp>
          <p:pic>
            <p:nvPicPr>
              <p:cNvPr id="32" name="Gráfico 31" descr="Despertador com preenchimento sólido">
                <a:extLst>
                  <a:ext uri="{FF2B5EF4-FFF2-40B4-BE49-F238E27FC236}">
                    <a16:creationId xmlns:a16="http://schemas.microsoft.com/office/drawing/2014/main" id="{AAE1D285-1CB9-8C79-8D0B-3EE18FD737B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030721" y="4104533"/>
                <a:ext cx="691070" cy="691070"/>
              </a:xfrm>
              <a:prstGeom prst="rect">
                <a:avLst/>
              </a:prstGeom>
            </p:spPr>
          </p:pic>
          <p:pic>
            <p:nvPicPr>
              <p:cNvPr id="33" name="Gráfico 32" descr="Alterações e ajustes com preenchimento sólido">
                <a:extLst>
                  <a:ext uri="{FF2B5EF4-FFF2-40B4-BE49-F238E27FC236}">
                    <a16:creationId xmlns:a16="http://schemas.microsoft.com/office/drawing/2014/main" id="{0A454540-F188-291D-1A99-056B08B2D61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376256" y="4299948"/>
                <a:ext cx="691069" cy="691069"/>
              </a:xfrm>
              <a:prstGeom prst="rect">
                <a:avLst/>
              </a:prstGeom>
            </p:spPr>
          </p:pic>
        </p:grpSp>
        <p:sp>
          <p:nvSpPr>
            <p:cNvPr id="39" name="Text Placeholder 2">
              <a:extLst>
                <a:ext uri="{FF2B5EF4-FFF2-40B4-BE49-F238E27FC236}">
                  <a16:creationId xmlns:a16="http://schemas.microsoft.com/office/drawing/2014/main" id="{799989F7-AEAE-8D5B-C7C8-7CC847643A13}"/>
                </a:ext>
              </a:extLst>
            </p:cNvPr>
            <p:cNvSpPr txBox="1">
              <a:spLocks/>
            </p:cNvSpPr>
            <p:nvPr/>
          </p:nvSpPr>
          <p:spPr>
            <a:xfrm>
              <a:off x="6197397" y="5469356"/>
              <a:ext cx="4285357" cy="78090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pt-BR" sz="2000" b="1" dirty="0">
                  <a:solidFill>
                    <a:srgbClr val="9E9771"/>
                  </a:solidFill>
                  <a:latin typeface="Montserrat" pitchFamily="2" charset="77"/>
                </a:rPr>
                <a:t>PERDA DE PRODUTIVIDADE</a:t>
              </a:r>
            </a:p>
          </p:txBody>
        </p:sp>
        <p:sp>
          <p:nvSpPr>
            <p:cNvPr id="40" name="Text Placeholder 2">
              <a:extLst>
                <a:ext uri="{FF2B5EF4-FFF2-40B4-BE49-F238E27FC236}">
                  <a16:creationId xmlns:a16="http://schemas.microsoft.com/office/drawing/2014/main" id="{ECED49D6-CFC9-16AE-70BE-91805AFBD66E}"/>
                </a:ext>
              </a:extLst>
            </p:cNvPr>
            <p:cNvSpPr txBox="1">
              <a:spLocks/>
            </p:cNvSpPr>
            <p:nvPr/>
          </p:nvSpPr>
          <p:spPr>
            <a:xfrm>
              <a:off x="6268581" y="5819076"/>
              <a:ext cx="5974218" cy="780903"/>
            </a:xfrm>
            <a:prstGeom prst="rect">
              <a:avLst/>
            </a:prstGeom>
          </p:spPr>
          <p:txBody>
            <a:bodyPr vert="horz" lIns="91440" tIns="45720" rIns="91440" bIns="45720" rtlCol="0" anchor="t">
              <a:noAutofit/>
            </a:bodyPr>
            <a:lstStyle>
              <a:defPPr>
                <a:defRPr lang="pt-BR"/>
              </a:defPPr>
              <a:lvl1pPr indent="0">
                <a:lnSpc>
                  <a:spcPct val="90000"/>
                </a:lnSpc>
                <a:spcBef>
                  <a:spcPts val="1000"/>
                </a:spcBef>
                <a:buFont typeface="Arial" panose="020B0604020202020204" pitchFamily="34" charset="0"/>
                <a:buNone/>
                <a:defRPr sz="1400">
                  <a:solidFill>
                    <a:srgbClr val="1D3859"/>
                  </a:solidFill>
                  <a:latin typeface="Arial" panose="020B0604020202020204" pitchFamily="34" charset="0"/>
                  <a:cs typeface="Arial" panose="020B0604020202020204" pitchFamily="34" charset="0"/>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pPr>
                <a:lnSpc>
                  <a:spcPct val="114000"/>
                </a:lnSpc>
                <a:spcBef>
                  <a:spcPts val="200"/>
                </a:spcBef>
                <a:spcAft>
                  <a:spcPts val="200"/>
                </a:spcAft>
              </a:pPr>
              <a:r>
                <a:rPr lang="pt-BR" sz="1800" noProof="0" dirty="0">
                  <a:latin typeface="Montserrat" pitchFamily="2" charset="77"/>
                </a:rPr>
                <a:t>decorrente do incremento de recursos, empilhamento de negócios, horas extras e fadiga dos colaboradores.</a:t>
              </a:r>
            </a:p>
          </p:txBody>
        </p:sp>
      </p:grpSp>
    </p:spTree>
    <p:extLst>
      <p:ext uri="{BB962C8B-B14F-4D97-AF65-F5344CB8AC3E}">
        <p14:creationId xmlns:p14="http://schemas.microsoft.com/office/powerpoint/2010/main" val="2481659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0ACC8-FABD-8AE6-CAF3-CB3C138ED28B}"/>
            </a:ext>
          </a:extLst>
        </p:cNvPr>
        <p:cNvGrpSpPr/>
        <p:nvPr/>
      </p:nvGrpSpPr>
      <p:grpSpPr>
        <a:xfrm>
          <a:off x="0" y="0"/>
          <a:ext cx="0" cy="0"/>
          <a:chOff x="0" y="0"/>
          <a:chExt cx="0" cy="0"/>
        </a:xfrm>
      </p:grpSpPr>
      <p:sp>
        <p:nvSpPr>
          <p:cNvPr id="7" name="Retângulo 6">
            <a:extLst>
              <a:ext uri="{FF2B5EF4-FFF2-40B4-BE49-F238E27FC236}">
                <a16:creationId xmlns:a16="http://schemas.microsoft.com/office/drawing/2014/main" id="{54CCBD1C-B430-A140-3756-3F5A8ACC0A75}"/>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a:extLst>
              <a:ext uri="{FF2B5EF4-FFF2-40B4-BE49-F238E27FC236}">
                <a16:creationId xmlns:a16="http://schemas.microsoft.com/office/drawing/2014/main" id="{42E4AE8C-1E1F-0B3B-2B06-7D89BE1DBA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89" name="Imagem 88">
            <a:extLst>
              <a:ext uri="{FF2B5EF4-FFF2-40B4-BE49-F238E27FC236}">
                <a16:creationId xmlns:a16="http://schemas.microsoft.com/office/drawing/2014/main" id="{58E78B99-86DF-D55E-22B8-D2CA19E49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0276" y="238881"/>
            <a:ext cx="347913" cy="1343900"/>
          </a:xfrm>
          <a:prstGeom prst="rect">
            <a:avLst/>
          </a:prstGeom>
        </p:spPr>
      </p:pic>
      <p:sp>
        <p:nvSpPr>
          <p:cNvPr id="2" name="Título 1">
            <a:extLst>
              <a:ext uri="{FF2B5EF4-FFF2-40B4-BE49-F238E27FC236}">
                <a16:creationId xmlns:a16="http://schemas.microsoft.com/office/drawing/2014/main" id="{A320E5F9-1572-8D1C-2BD5-6B9A21B075F1}"/>
              </a:ext>
            </a:extLst>
          </p:cNvPr>
          <p:cNvSpPr>
            <a:spLocks noGrp="1"/>
          </p:cNvSpPr>
          <p:nvPr>
            <p:ph type="title"/>
          </p:nvPr>
        </p:nvSpPr>
        <p:spPr>
          <a:xfrm rot="16200000">
            <a:off x="-1974548" y="2164946"/>
            <a:ext cx="5481371" cy="1343900"/>
          </a:xfrm>
        </p:spPr>
        <p:txBody>
          <a:bodyPr anchor="t">
            <a:noAutofit/>
          </a:bodyPr>
          <a:lstStyle/>
          <a:p>
            <a:pPr>
              <a:lnSpc>
                <a:spcPct val="120000"/>
              </a:lnSpc>
            </a:pPr>
            <a:r>
              <a:rPr lang="pt-BR" sz="2400" i="1" dirty="0" err="1">
                <a:solidFill>
                  <a:srgbClr val="101720"/>
                </a:solidFill>
                <a:latin typeface="Montserrat ExtraBold" pitchFamily="2" charset="0"/>
                <a:ea typeface="+mn-ea"/>
                <a:cs typeface="+mn-cs"/>
              </a:rPr>
              <a:t>Claims</a:t>
            </a:r>
            <a:r>
              <a:rPr lang="pt-BR" sz="2400" i="1" dirty="0">
                <a:solidFill>
                  <a:srgbClr val="101720"/>
                </a:solidFill>
                <a:latin typeface="Montserrat ExtraBold" pitchFamily="2" charset="0"/>
                <a:ea typeface="+mn-ea"/>
                <a:cs typeface="+mn-cs"/>
              </a:rPr>
              <a:t> referentes à aceleração:</a:t>
            </a:r>
            <a:br>
              <a:rPr lang="pt-BR" sz="2400" i="1" dirty="0">
                <a:solidFill>
                  <a:srgbClr val="101720"/>
                </a:solidFill>
                <a:latin typeface="Montserrat ExtraBold" pitchFamily="2" charset="0"/>
                <a:ea typeface="+mn-ea"/>
                <a:cs typeface="+mn-cs"/>
              </a:rPr>
            </a:br>
            <a:r>
              <a:rPr lang="pt-BR" sz="1800" dirty="0">
                <a:solidFill>
                  <a:srgbClr val="101720"/>
                </a:solidFill>
                <a:latin typeface="Montserrat" pitchFamily="2" charset="77"/>
              </a:rPr>
              <a:t>análise quantitativa dos recursos utilizados</a:t>
            </a:r>
            <a:endParaRPr lang="pt-BR" sz="2400" dirty="0">
              <a:latin typeface="Montserrat" pitchFamily="2" charset="77"/>
            </a:endParaRPr>
          </a:p>
        </p:txBody>
      </p:sp>
      <p:grpSp>
        <p:nvGrpSpPr>
          <p:cNvPr id="15" name="Agrupar 14">
            <a:extLst>
              <a:ext uri="{FF2B5EF4-FFF2-40B4-BE49-F238E27FC236}">
                <a16:creationId xmlns:a16="http://schemas.microsoft.com/office/drawing/2014/main" id="{0457E8C2-6F59-5717-6859-BE7CD09B0101}"/>
              </a:ext>
            </a:extLst>
          </p:cNvPr>
          <p:cNvGrpSpPr/>
          <p:nvPr/>
        </p:nvGrpSpPr>
        <p:grpSpPr>
          <a:xfrm>
            <a:off x="2611310" y="2033101"/>
            <a:ext cx="5634448" cy="2118218"/>
            <a:chOff x="2611310" y="2033101"/>
            <a:chExt cx="5634448" cy="2118218"/>
          </a:xfrm>
        </p:grpSpPr>
        <p:pic>
          <p:nvPicPr>
            <p:cNvPr id="275" name="Gráfico 274" descr="Trabalhador de construção com preenchimento sólido">
              <a:extLst>
                <a:ext uri="{FF2B5EF4-FFF2-40B4-BE49-F238E27FC236}">
                  <a16:creationId xmlns:a16="http://schemas.microsoft.com/office/drawing/2014/main" id="{766CCDA5-5571-63F4-4295-F83D54CC389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11310" y="3827319"/>
              <a:ext cx="324000" cy="324000"/>
            </a:xfrm>
            <a:prstGeom prst="rect">
              <a:avLst/>
            </a:prstGeom>
          </p:spPr>
        </p:pic>
        <p:pic>
          <p:nvPicPr>
            <p:cNvPr id="276" name="Gráfico 275" descr="Trabalhador de construção com preenchimento sólido">
              <a:extLst>
                <a:ext uri="{FF2B5EF4-FFF2-40B4-BE49-F238E27FC236}">
                  <a16:creationId xmlns:a16="http://schemas.microsoft.com/office/drawing/2014/main" id="{0BD19BD9-11BE-8C5B-6776-0F016A6CDBE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19806" y="3827319"/>
              <a:ext cx="324000" cy="324000"/>
            </a:xfrm>
            <a:prstGeom prst="rect">
              <a:avLst/>
            </a:prstGeom>
          </p:spPr>
        </p:pic>
        <p:pic>
          <p:nvPicPr>
            <p:cNvPr id="277" name="Gráfico 276" descr="Trabalhador de construção com preenchimento sólido">
              <a:extLst>
                <a:ext uri="{FF2B5EF4-FFF2-40B4-BE49-F238E27FC236}">
                  <a16:creationId xmlns:a16="http://schemas.microsoft.com/office/drawing/2014/main" id="{8E993E76-E192-B8AB-CEA6-4813EE7B411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428302" y="3827319"/>
              <a:ext cx="324000" cy="324000"/>
            </a:xfrm>
            <a:prstGeom prst="rect">
              <a:avLst/>
            </a:prstGeom>
          </p:spPr>
        </p:pic>
        <p:pic>
          <p:nvPicPr>
            <p:cNvPr id="278" name="Gráfico 277" descr="Trabalhador de construção com preenchimento sólido">
              <a:extLst>
                <a:ext uri="{FF2B5EF4-FFF2-40B4-BE49-F238E27FC236}">
                  <a16:creationId xmlns:a16="http://schemas.microsoft.com/office/drawing/2014/main" id="{443FD1C3-AF3D-67FE-E902-2E0BB53BCD2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36798" y="3827319"/>
              <a:ext cx="324000" cy="324000"/>
            </a:xfrm>
            <a:prstGeom prst="rect">
              <a:avLst/>
            </a:prstGeom>
          </p:spPr>
        </p:pic>
        <p:pic>
          <p:nvPicPr>
            <p:cNvPr id="279" name="Gráfico 278" descr="Trabalhador de construção com preenchimento sólido">
              <a:extLst>
                <a:ext uri="{FF2B5EF4-FFF2-40B4-BE49-F238E27FC236}">
                  <a16:creationId xmlns:a16="http://schemas.microsoft.com/office/drawing/2014/main" id="{590C9306-7EEA-C291-DC22-A8021336F9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45294" y="3827319"/>
              <a:ext cx="324000" cy="324000"/>
            </a:xfrm>
            <a:prstGeom prst="rect">
              <a:avLst/>
            </a:prstGeom>
          </p:spPr>
        </p:pic>
        <p:pic>
          <p:nvPicPr>
            <p:cNvPr id="280" name="Gráfico 279" descr="Trabalhador de construção com preenchimento sólido">
              <a:extLst>
                <a:ext uri="{FF2B5EF4-FFF2-40B4-BE49-F238E27FC236}">
                  <a16:creationId xmlns:a16="http://schemas.microsoft.com/office/drawing/2014/main" id="{0B99B298-BAC8-C604-8E7F-6340EF3B568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53790" y="3827319"/>
              <a:ext cx="324000" cy="324000"/>
            </a:xfrm>
            <a:prstGeom prst="rect">
              <a:avLst/>
            </a:prstGeom>
          </p:spPr>
        </p:pic>
        <p:pic>
          <p:nvPicPr>
            <p:cNvPr id="281" name="Gráfico 280" descr="Trabalhador de construção com preenchimento sólido">
              <a:extLst>
                <a:ext uri="{FF2B5EF4-FFF2-40B4-BE49-F238E27FC236}">
                  <a16:creationId xmlns:a16="http://schemas.microsoft.com/office/drawing/2014/main" id="{603E818C-92EA-8E27-2EFB-5E1023DC4EB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62286" y="3827319"/>
              <a:ext cx="324000" cy="324000"/>
            </a:xfrm>
            <a:prstGeom prst="rect">
              <a:avLst/>
            </a:prstGeom>
          </p:spPr>
        </p:pic>
        <p:pic>
          <p:nvPicPr>
            <p:cNvPr id="282" name="Gráfico 281" descr="Trabalhador de construção com preenchimento sólido">
              <a:extLst>
                <a:ext uri="{FF2B5EF4-FFF2-40B4-BE49-F238E27FC236}">
                  <a16:creationId xmlns:a16="http://schemas.microsoft.com/office/drawing/2014/main" id="{7E91098B-38A7-B72A-E563-87529EEFEF9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70782" y="3827319"/>
              <a:ext cx="324000" cy="324000"/>
            </a:xfrm>
            <a:prstGeom prst="rect">
              <a:avLst/>
            </a:prstGeom>
          </p:spPr>
        </p:pic>
        <p:pic>
          <p:nvPicPr>
            <p:cNvPr id="283" name="Gráfico 282" descr="Trabalhador de construção com preenchimento sólido">
              <a:extLst>
                <a:ext uri="{FF2B5EF4-FFF2-40B4-BE49-F238E27FC236}">
                  <a16:creationId xmlns:a16="http://schemas.microsoft.com/office/drawing/2014/main" id="{1E38E8E0-DF2C-A64C-7719-9115EA2EAAF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79278" y="3827319"/>
              <a:ext cx="324000" cy="324000"/>
            </a:xfrm>
            <a:prstGeom prst="rect">
              <a:avLst/>
            </a:prstGeom>
          </p:spPr>
        </p:pic>
        <p:pic>
          <p:nvPicPr>
            <p:cNvPr id="284" name="Gráfico 283" descr="Trabalhador de construção com preenchimento sólido">
              <a:extLst>
                <a:ext uri="{FF2B5EF4-FFF2-40B4-BE49-F238E27FC236}">
                  <a16:creationId xmlns:a16="http://schemas.microsoft.com/office/drawing/2014/main" id="{4A21E4A3-AA08-8B6C-E241-41CD6AA4953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87774" y="3827319"/>
              <a:ext cx="324000" cy="324000"/>
            </a:xfrm>
            <a:prstGeom prst="rect">
              <a:avLst/>
            </a:prstGeom>
          </p:spPr>
        </p:pic>
        <p:pic>
          <p:nvPicPr>
            <p:cNvPr id="285" name="Gráfico 284" descr="Trabalhador de construção com preenchimento sólido">
              <a:extLst>
                <a:ext uri="{FF2B5EF4-FFF2-40B4-BE49-F238E27FC236}">
                  <a16:creationId xmlns:a16="http://schemas.microsoft.com/office/drawing/2014/main" id="{AC2C028C-C321-CB50-51DC-A577742D603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96270" y="3827319"/>
              <a:ext cx="324000" cy="324000"/>
            </a:xfrm>
            <a:prstGeom prst="rect">
              <a:avLst/>
            </a:prstGeom>
          </p:spPr>
        </p:pic>
        <p:pic>
          <p:nvPicPr>
            <p:cNvPr id="286" name="Gráfico 285" descr="Trabalhador de construção com preenchimento sólido">
              <a:extLst>
                <a:ext uri="{FF2B5EF4-FFF2-40B4-BE49-F238E27FC236}">
                  <a16:creationId xmlns:a16="http://schemas.microsoft.com/office/drawing/2014/main" id="{8C8E46BA-75C5-CB60-E3CD-0A9B7C43571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04766" y="3827319"/>
              <a:ext cx="324000" cy="324000"/>
            </a:xfrm>
            <a:prstGeom prst="rect">
              <a:avLst/>
            </a:prstGeom>
          </p:spPr>
        </p:pic>
        <p:pic>
          <p:nvPicPr>
            <p:cNvPr id="287" name="Gráfico 286" descr="Trabalhador de construção com preenchimento sólido">
              <a:extLst>
                <a:ext uri="{FF2B5EF4-FFF2-40B4-BE49-F238E27FC236}">
                  <a16:creationId xmlns:a16="http://schemas.microsoft.com/office/drawing/2014/main" id="{4B8AED7B-E067-6328-9B85-32C2947D57F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13262" y="3827319"/>
              <a:ext cx="324000" cy="324000"/>
            </a:xfrm>
            <a:prstGeom prst="rect">
              <a:avLst/>
            </a:prstGeom>
          </p:spPr>
        </p:pic>
        <p:pic>
          <p:nvPicPr>
            <p:cNvPr id="288" name="Gráfico 287" descr="Trabalhador de construção com preenchimento sólido">
              <a:extLst>
                <a:ext uri="{FF2B5EF4-FFF2-40B4-BE49-F238E27FC236}">
                  <a16:creationId xmlns:a16="http://schemas.microsoft.com/office/drawing/2014/main" id="{BCA1A2E8-C3B6-5A88-1548-25C7A392CCE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21758" y="3827319"/>
              <a:ext cx="324000" cy="324000"/>
            </a:xfrm>
            <a:prstGeom prst="rect">
              <a:avLst/>
            </a:prstGeom>
          </p:spPr>
        </p:pic>
        <p:pic>
          <p:nvPicPr>
            <p:cNvPr id="314" name="Gráfico 313" descr="Trabalhador de construção com preenchimento sólido">
              <a:extLst>
                <a:ext uri="{FF2B5EF4-FFF2-40B4-BE49-F238E27FC236}">
                  <a16:creationId xmlns:a16="http://schemas.microsoft.com/office/drawing/2014/main" id="{EC5B1D88-D7EC-29F5-FDD7-703BDCCBA2B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19806" y="3468477"/>
              <a:ext cx="324000" cy="324000"/>
            </a:xfrm>
            <a:prstGeom prst="rect">
              <a:avLst/>
            </a:prstGeom>
          </p:spPr>
        </p:pic>
        <p:pic>
          <p:nvPicPr>
            <p:cNvPr id="315" name="Gráfico 314" descr="Trabalhador de construção com preenchimento sólido">
              <a:extLst>
                <a:ext uri="{FF2B5EF4-FFF2-40B4-BE49-F238E27FC236}">
                  <a16:creationId xmlns:a16="http://schemas.microsoft.com/office/drawing/2014/main" id="{05DD5449-3E2E-47BE-D5D2-31A46C6BF6D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428302" y="3468477"/>
              <a:ext cx="324000" cy="324000"/>
            </a:xfrm>
            <a:prstGeom prst="rect">
              <a:avLst/>
            </a:prstGeom>
          </p:spPr>
        </p:pic>
        <p:pic>
          <p:nvPicPr>
            <p:cNvPr id="316" name="Gráfico 315" descr="Trabalhador de construção com preenchimento sólido">
              <a:extLst>
                <a:ext uri="{FF2B5EF4-FFF2-40B4-BE49-F238E27FC236}">
                  <a16:creationId xmlns:a16="http://schemas.microsoft.com/office/drawing/2014/main" id="{612306CE-D571-A62F-4325-F2C176B5401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36798" y="3468477"/>
              <a:ext cx="324000" cy="324000"/>
            </a:xfrm>
            <a:prstGeom prst="rect">
              <a:avLst/>
            </a:prstGeom>
          </p:spPr>
        </p:pic>
        <p:pic>
          <p:nvPicPr>
            <p:cNvPr id="317" name="Gráfico 316" descr="Trabalhador de construção com preenchimento sólido">
              <a:extLst>
                <a:ext uri="{FF2B5EF4-FFF2-40B4-BE49-F238E27FC236}">
                  <a16:creationId xmlns:a16="http://schemas.microsoft.com/office/drawing/2014/main" id="{1B9979D3-A334-FEB1-C532-7D36F654BF2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45294" y="3468477"/>
              <a:ext cx="324000" cy="324000"/>
            </a:xfrm>
            <a:prstGeom prst="rect">
              <a:avLst/>
            </a:prstGeom>
          </p:spPr>
        </p:pic>
        <p:pic>
          <p:nvPicPr>
            <p:cNvPr id="318" name="Gráfico 317" descr="Trabalhador de construção com preenchimento sólido">
              <a:extLst>
                <a:ext uri="{FF2B5EF4-FFF2-40B4-BE49-F238E27FC236}">
                  <a16:creationId xmlns:a16="http://schemas.microsoft.com/office/drawing/2014/main" id="{44AC4CAF-F57A-F9AB-0B01-6CB9BF4CA10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53790" y="3468477"/>
              <a:ext cx="324000" cy="324000"/>
            </a:xfrm>
            <a:prstGeom prst="rect">
              <a:avLst/>
            </a:prstGeom>
          </p:spPr>
        </p:pic>
        <p:pic>
          <p:nvPicPr>
            <p:cNvPr id="319" name="Gráfico 318" descr="Trabalhador de construção com preenchimento sólido">
              <a:extLst>
                <a:ext uri="{FF2B5EF4-FFF2-40B4-BE49-F238E27FC236}">
                  <a16:creationId xmlns:a16="http://schemas.microsoft.com/office/drawing/2014/main" id="{D0F2C04F-A63C-55CC-AB88-3FB53EA502C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62286" y="3468477"/>
              <a:ext cx="324000" cy="324000"/>
            </a:xfrm>
            <a:prstGeom prst="rect">
              <a:avLst/>
            </a:prstGeom>
          </p:spPr>
        </p:pic>
        <p:pic>
          <p:nvPicPr>
            <p:cNvPr id="320" name="Gráfico 319" descr="Trabalhador de construção com preenchimento sólido">
              <a:extLst>
                <a:ext uri="{FF2B5EF4-FFF2-40B4-BE49-F238E27FC236}">
                  <a16:creationId xmlns:a16="http://schemas.microsoft.com/office/drawing/2014/main" id="{3F714F51-ED68-31CD-B863-45BDBAAA4C1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70782" y="3468477"/>
              <a:ext cx="324000" cy="324000"/>
            </a:xfrm>
            <a:prstGeom prst="rect">
              <a:avLst/>
            </a:prstGeom>
          </p:spPr>
        </p:pic>
        <p:pic>
          <p:nvPicPr>
            <p:cNvPr id="321" name="Gráfico 320" descr="Trabalhador de construção com preenchimento sólido">
              <a:extLst>
                <a:ext uri="{FF2B5EF4-FFF2-40B4-BE49-F238E27FC236}">
                  <a16:creationId xmlns:a16="http://schemas.microsoft.com/office/drawing/2014/main" id="{9617A1AA-CF8D-2030-D586-C8024D45121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79278" y="3468477"/>
              <a:ext cx="324000" cy="324000"/>
            </a:xfrm>
            <a:prstGeom prst="rect">
              <a:avLst/>
            </a:prstGeom>
          </p:spPr>
        </p:pic>
        <p:pic>
          <p:nvPicPr>
            <p:cNvPr id="322" name="Gráfico 321" descr="Trabalhador de construção com preenchimento sólido">
              <a:extLst>
                <a:ext uri="{FF2B5EF4-FFF2-40B4-BE49-F238E27FC236}">
                  <a16:creationId xmlns:a16="http://schemas.microsoft.com/office/drawing/2014/main" id="{D803E66D-DC2A-17CD-301E-A67A94781B5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87774" y="3468477"/>
              <a:ext cx="324000" cy="324000"/>
            </a:xfrm>
            <a:prstGeom prst="rect">
              <a:avLst/>
            </a:prstGeom>
          </p:spPr>
        </p:pic>
        <p:pic>
          <p:nvPicPr>
            <p:cNvPr id="323" name="Gráfico 322" descr="Trabalhador de construção com preenchimento sólido">
              <a:extLst>
                <a:ext uri="{FF2B5EF4-FFF2-40B4-BE49-F238E27FC236}">
                  <a16:creationId xmlns:a16="http://schemas.microsoft.com/office/drawing/2014/main" id="{210D2875-5CAB-844A-0813-7EC594B858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96270" y="3468477"/>
              <a:ext cx="324000" cy="324000"/>
            </a:xfrm>
            <a:prstGeom prst="rect">
              <a:avLst/>
            </a:prstGeom>
          </p:spPr>
        </p:pic>
        <p:pic>
          <p:nvPicPr>
            <p:cNvPr id="324" name="Gráfico 323" descr="Trabalhador de construção com preenchimento sólido">
              <a:extLst>
                <a:ext uri="{FF2B5EF4-FFF2-40B4-BE49-F238E27FC236}">
                  <a16:creationId xmlns:a16="http://schemas.microsoft.com/office/drawing/2014/main" id="{BD560DDC-AE2C-6FA6-58C9-097FA50905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04766" y="3468477"/>
              <a:ext cx="324000" cy="324000"/>
            </a:xfrm>
            <a:prstGeom prst="rect">
              <a:avLst/>
            </a:prstGeom>
          </p:spPr>
        </p:pic>
        <p:pic>
          <p:nvPicPr>
            <p:cNvPr id="325" name="Gráfico 324" descr="Trabalhador de construção com preenchimento sólido">
              <a:extLst>
                <a:ext uri="{FF2B5EF4-FFF2-40B4-BE49-F238E27FC236}">
                  <a16:creationId xmlns:a16="http://schemas.microsoft.com/office/drawing/2014/main" id="{756C5BBA-8BF0-8B4F-B65D-BEB253DC6A2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13262" y="3468477"/>
              <a:ext cx="324000" cy="324000"/>
            </a:xfrm>
            <a:prstGeom prst="rect">
              <a:avLst/>
            </a:prstGeom>
          </p:spPr>
        </p:pic>
        <p:pic>
          <p:nvPicPr>
            <p:cNvPr id="335" name="Gráfico 334" descr="Trabalhador de construção com preenchimento sólido">
              <a:extLst>
                <a:ext uri="{FF2B5EF4-FFF2-40B4-BE49-F238E27FC236}">
                  <a16:creationId xmlns:a16="http://schemas.microsoft.com/office/drawing/2014/main" id="{EA0A6BB8-5034-531C-F883-30DE71B48C9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36798" y="3109633"/>
              <a:ext cx="324000" cy="324000"/>
            </a:xfrm>
            <a:prstGeom prst="rect">
              <a:avLst/>
            </a:prstGeom>
          </p:spPr>
        </p:pic>
        <p:pic>
          <p:nvPicPr>
            <p:cNvPr id="336" name="Gráfico 335" descr="Trabalhador de construção com preenchimento sólido">
              <a:extLst>
                <a:ext uri="{FF2B5EF4-FFF2-40B4-BE49-F238E27FC236}">
                  <a16:creationId xmlns:a16="http://schemas.microsoft.com/office/drawing/2014/main" id="{4D8404AB-7A58-CB1E-83A9-ABD01B65395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45294" y="3109633"/>
              <a:ext cx="324000" cy="324000"/>
            </a:xfrm>
            <a:prstGeom prst="rect">
              <a:avLst/>
            </a:prstGeom>
          </p:spPr>
        </p:pic>
        <p:pic>
          <p:nvPicPr>
            <p:cNvPr id="337" name="Gráfico 336" descr="Trabalhador de construção com preenchimento sólido">
              <a:extLst>
                <a:ext uri="{FF2B5EF4-FFF2-40B4-BE49-F238E27FC236}">
                  <a16:creationId xmlns:a16="http://schemas.microsoft.com/office/drawing/2014/main" id="{D73B5C2F-0E99-278B-9EF9-4B83DF14740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53790" y="3109633"/>
              <a:ext cx="324000" cy="324000"/>
            </a:xfrm>
            <a:prstGeom prst="rect">
              <a:avLst/>
            </a:prstGeom>
          </p:spPr>
        </p:pic>
        <p:pic>
          <p:nvPicPr>
            <p:cNvPr id="338" name="Gráfico 337" descr="Trabalhador de construção com preenchimento sólido">
              <a:extLst>
                <a:ext uri="{FF2B5EF4-FFF2-40B4-BE49-F238E27FC236}">
                  <a16:creationId xmlns:a16="http://schemas.microsoft.com/office/drawing/2014/main" id="{97F714C3-9B71-926C-A669-63D68BB680F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62286" y="3109633"/>
              <a:ext cx="324000" cy="324000"/>
            </a:xfrm>
            <a:prstGeom prst="rect">
              <a:avLst/>
            </a:prstGeom>
          </p:spPr>
        </p:pic>
        <p:pic>
          <p:nvPicPr>
            <p:cNvPr id="339" name="Gráfico 338" descr="Trabalhador de construção com preenchimento sólido">
              <a:extLst>
                <a:ext uri="{FF2B5EF4-FFF2-40B4-BE49-F238E27FC236}">
                  <a16:creationId xmlns:a16="http://schemas.microsoft.com/office/drawing/2014/main" id="{EB22B9BE-C08B-C1D3-DCDF-001CBD23EB3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70782" y="3109633"/>
              <a:ext cx="324000" cy="324000"/>
            </a:xfrm>
            <a:prstGeom prst="rect">
              <a:avLst/>
            </a:prstGeom>
          </p:spPr>
        </p:pic>
        <p:pic>
          <p:nvPicPr>
            <p:cNvPr id="340" name="Gráfico 339" descr="Trabalhador de construção com preenchimento sólido">
              <a:extLst>
                <a:ext uri="{FF2B5EF4-FFF2-40B4-BE49-F238E27FC236}">
                  <a16:creationId xmlns:a16="http://schemas.microsoft.com/office/drawing/2014/main" id="{2BF6444E-5D4B-3096-335A-9822DE346A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79278" y="3109633"/>
              <a:ext cx="324000" cy="324000"/>
            </a:xfrm>
            <a:prstGeom prst="rect">
              <a:avLst/>
            </a:prstGeom>
          </p:spPr>
        </p:pic>
        <p:pic>
          <p:nvPicPr>
            <p:cNvPr id="341" name="Gráfico 340" descr="Trabalhador de construção com preenchimento sólido">
              <a:extLst>
                <a:ext uri="{FF2B5EF4-FFF2-40B4-BE49-F238E27FC236}">
                  <a16:creationId xmlns:a16="http://schemas.microsoft.com/office/drawing/2014/main" id="{1AE7CDAD-6D18-10D1-85CD-0A8852EE479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87774" y="3109633"/>
              <a:ext cx="324000" cy="324000"/>
            </a:xfrm>
            <a:prstGeom prst="rect">
              <a:avLst/>
            </a:prstGeom>
          </p:spPr>
        </p:pic>
        <p:pic>
          <p:nvPicPr>
            <p:cNvPr id="342" name="Gráfico 341" descr="Trabalhador de construção com preenchimento sólido">
              <a:extLst>
                <a:ext uri="{FF2B5EF4-FFF2-40B4-BE49-F238E27FC236}">
                  <a16:creationId xmlns:a16="http://schemas.microsoft.com/office/drawing/2014/main" id="{695D5EE3-AAA1-7F0D-D4BC-D56EA93F415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96270" y="3109633"/>
              <a:ext cx="324000" cy="324000"/>
            </a:xfrm>
            <a:prstGeom prst="rect">
              <a:avLst/>
            </a:prstGeom>
          </p:spPr>
        </p:pic>
        <p:pic>
          <p:nvPicPr>
            <p:cNvPr id="355" name="Gráfico 354" descr="Trabalhador de construção com preenchimento sólido">
              <a:extLst>
                <a:ext uri="{FF2B5EF4-FFF2-40B4-BE49-F238E27FC236}">
                  <a16:creationId xmlns:a16="http://schemas.microsoft.com/office/drawing/2014/main" id="{85EECAA5-CE01-4196-7F68-A35C218140D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45294" y="2750789"/>
              <a:ext cx="324000" cy="324000"/>
            </a:xfrm>
            <a:prstGeom prst="rect">
              <a:avLst/>
            </a:prstGeom>
          </p:spPr>
        </p:pic>
        <p:pic>
          <p:nvPicPr>
            <p:cNvPr id="356" name="Gráfico 355" descr="Trabalhador de construção com preenchimento sólido">
              <a:extLst>
                <a:ext uri="{FF2B5EF4-FFF2-40B4-BE49-F238E27FC236}">
                  <a16:creationId xmlns:a16="http://schemas.microsoft.com/office/drawing/2014/main" id="{046E7299-92A0-AE2F-0802-A0FAA2C31AA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53790" y="2750789"/>
              <a:ext cx="324000" cy="324000"/>
            </a:xfrm>
            <a:prstGeom prst="rect">
              <a:avLst/>
            </a:prstGeom>
          </p:spPr>
        </p:pic>
        <p:pic>
          <p:nvPicPr>
            <p:cNvPr id="357" name="Gráfico 356" descr="Trabalhador de construção com preenchimento sólido">
              <a:extLst>
                <a:ext uri="{FF2B5EF4-FFF2-40B4-BE49-F238E27FC236}">
                  <a16:creationId xmlns:a16="http://schemas.microsoft.com/office/drawing/2014/main" id="{C41F8F31-109F-EDBE-F205-A2A8CB7ED6C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62286" y="2750789"/>
              <a:ext cx="324000" cy="324000"/>
            </a:xfrm>
            <a:prstGeom prst="rect">
              <a:avLst/>
            </a:prstGeom>
          </p:spPr>
        </p:pic>
        <p:pic>
          <p:nvPicPr>
            <p:cNvPr id="358" name="Gráfico 357" descr="Trabalhador de construção com preenchimento sólido">
              <a:extLst>
                <a:ext uri="{FF2B5EF4-FFF2-40B4-BE49-F238E27FC236}">
                  <a16:creationId xmlns:a16="http://schemas.microsoft.com/office/drawing/2014/main" id="{33A5C24D-0FA9-B7F8-1265-63199190FE0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70782" y="2750789"/>
              <a:ext cx="324000" cy="324000"/>
            </a:xfrm>
            <a:prstGeom prst="rect">
              <a:avLst/>
            </a:prstGeom>
          </p:spPr>
        </p:pic>
        <p:pic>
          <p:nvPicPr>
            <p:cNvPr id="359" name="Gráfico 358" descr="Trabalhador de construção com preenchimento sólido">
              <a:extLst>
                <a:ext uri="{FF2B5EF4-FFF2-40B4-BE49-F238E27FC236}">
                  <a16:creationId xmlns:a16="http://schemas.microsoft.com/office/drawing/2014/main" id="{582D3702-A485-F84E-B88D-EB8D56ABC3F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79278" y="2750789"/>
              <a:ext cx="324000" cy="324000"/>
            </a:xfrm>
            <a:prstGeom prst="rect">
              <a:avLst/>
            </a:prstGeom>
          </p:spPr>
        </p:pic>
        <p:pic>
          <p:nvPicPr>
            <p:cNvPr id="360" name="Gráfico 359" descr="Trabalhador de construção com preenchimento sólido">
              <a:extLst>
                <a:ext uri="{FF2B5EF4-FFF2-40B4-BE49-F238E27FC236}">
                  <a16:creationId xmlns:a16="http://schemas.microsoft.com/office/drawing/2014/main" id="{4574F52C-6503-118D-C21D-46FF10FBC2C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87774" y="2750789"/>
              <a:ext cx="324000" cy="324000"/>
            </a:xfrm>
            <a:prstGeom prst="rect">
              <a:avLst/>
            </a:prstGeom>
          </p:spPr>
        </p:pic>
        <p:pic>
          <p:nvPicPr>
            <p:cNvPr id="375" name="Gráfico 374" descr="Trabalhador de construção com preenchimento sólido">
              <a:extLst>
                <a:ext uri="{FF2B5EF4-FFF2-40B4-BE49-F238E27FC236}">
                  <a16:creationId xmlns:a16="http://schemas.microsoft.com/office/drawing/2014/main" id="{45903C74-A8A1-F4D1-C98D-2F3BB43FFC0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53790" y="2391945"/>
              <a:ext cx="324000" cy="324000"/>
            </a:xfrm>
            <a:prstGeom prst="rect">
              <a:avLst/>
            </a:prstGeom>
          </p:spPr>
        </p:pic>
        <p:pic>
          <p:nvPicPr>
            <p:cNvPr id="376" name="Gráfico 375" descr="Trabalhador de construção com preenchimento sólido">
              <a:extLst>
                <a:ext uri="{FF2B5EF4-FFF2-40B4-BE49-F238E27FC236}">
                  <a16:creationId xmlns:a16="http://schemas.microsoft.com/office/drawing/2014/main" id="{AA071C13-79AD-7F82-2E85-3B178D87034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62286" y="2391945"/>
              <a:ext cx="324000" cy="324000"/>
            </a:xfrm>
            <a:prstGeom prst="rect">
              <a:avLst/>
            </a:prstGeom>
          </p:spPr>
        </p:pic>
        <p:pic>
          <p:nvPicPr>
            <p:cNvPr id="377" name="Gráfico 376" descr="Trabalhador de construção com preenchimento sólido">
              <a:extLst>
                <a:ext uri="{FF2B5EF4-FFF2-40B4-BE49-F238E27FC236}">
                  <a16:creationId xmlns:a16="http://schemas.microsoft.com/office/drawing/2014/main" id="{574B77CA-8562-1D0A-B4B1-5153EA69FDC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70782" y="2391945"/>
              <a:ext cx="324000" cy="324000"/>
            </a:xfrm>
            <a:prstGeom prst="rect">
              <a:avLst/>
            </a:prstGeom>
          </p:spPr>
        </p:pic>
        <p:pic>
          <p:nvPicPr>
            <p:cNvPr id="378" name="Gráfico 377" descr="Trabalhador de construção com preenchimento sólido">
              <a:extLst>
                <a:ext uri="{FF2B5EF4-FFF2-40B4-BE49-F238E27FC236}">
                  <a16:creationId xmlns:a16="http://schemas.microsoft.com/office/drawing/2014/main" id="{3D56F082-BC43-36B1-8485-411F48696CC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79278" y="2391945"/>
              <a:ext cx="324000" cy="324000"/>
            </a:xfrm>
            <a:prstGeom prst="rect">
              <a:avLst/>
            </a:prstGeom>
          </p:spPr>
        </p:pic>
        <p:pic>
          <p:nvPicPr>
            <p:cNvPr id="395" name="Gráfico 394" descr="Trabalhador de construção com preenchimento sólido">
              <a:extLst>
                <a:ext uri="{FF2B5EF4-FFF2-40B4-BE49-F238E27FC236}">
                  <a16:creationId xmlns:a16="http://schemas.microsoft.com/office/drawing/2014/main" id="{58BC72DB-CC9E-C653-87CF-6B36888ACE2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62286" y="2033101"/>
              <a:ext cx="324000" cy="324000"/>
            </a:xfrm>
            <a:prstGeom prst="rect">
              <a:avLst/>
            </a:prstGeom>
          </p:spPr>
        </p:pic>
        <p:pic>
          <p:nvPicPr>
            <p:cNvPr id="396" name="Gráfico 395" descr="Trabalhador de construção com preenchimento sólido">
              <a:extLst>
                <a:ext uri="{FF2B5EF4-FFF2-40B4-BE49-F238E27FC236}">
                  <a16:creationId xmlns:a16="http://schemas.microsoft.com/office/drawing/2014/main" id="{6F40A7A0-3DB9-785F-5E17-AA470024B9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70782" y="2033101"/>
              <a:ext cx="324000" cy="324000"/>
            </a:xfrm>
            <a:prstGeom prst="rect">
              <a:avLst/>
            </a:prstGeom>
          </p:spPr>
        </p:pic>
      </p:grpSp>
      <p:sp>
        <p:nvSpPr>
          <p:cNvPr id="506" name="Retângulo 505">
            <a:extLst>
              <a:ext uri="{FF2B5EF4-FFF2-40B4-BE49-F238E27FC236}">
                <a16:creationId xmlns:a16="http://schemas.microsoft.com/office/drawing/2014/main" id="{4284E613-19B2-5EE0-526C-9661481539BE}"/>
              </a:ext>
            </a:extLst>
          </p:cNvPr>
          <p:cNvSpPr/>
          <p:nvPr/>
        </p:nvSpPr>
        <p:spPr>
          <a:xfrm>
            <a:off x="2550004" y="4231247"/>
            <a:ext cx="5759411" cy="324000"/>
          </a:xfrm>
          <a:prstGeom prst="rect">
            <a:avLst/>
          </a:prstGeom>
          <a:solidFill>
            <a:schemeClr val="accent5">
              <a:lumMod val="75000"/>
            </a:schemeClr>
          </a:solid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latin typeface="Montserrat" pitchFamily="2" charset="77"/>
              </a:rPr>
              <a:t>PROJETO DE CONSTRUÇÃO | PRAZO PREVISTO = 14 MESES</a:t>
            </a:r>
          </a:p>
        </p:txBody>
      </p:sp>
      <p:grpSp>
        <p:nvGrpSpPr>
          <p:cNvPr id="16" name="Agrupar 15">
            <a:extLst>
              <a:ext uri="{FF2B5EF4-FFF2-40B4-BE49-F238E27FC236}">
                <a16:creationId xmlns:a16="http://schemas.microsoft.com/office/drawing/2014/main" id="{0F9FB927-50AA-6D28-2B3D-5377042637F3}"/>
              </a:ext>
            </a:extLst>
          </p:cNvPr>
          <p:cNvGrpSpPr/>
          <p:nvPr/>
        </p:nvGrpSpPr>
        <p:grpSpPr>
          <a:xfrm>
            <a:off x="2567836" y="1917466"/>
            <a:ext cx="5711868" cy="2264959"/>
            <a:chOff x="2567836" y="1917466"/>
            <a:chExt cx="5711868" cy="2264959"/>
          </a:xfrm>
        </p:grpSpPr>
        <p:sp>
          <p:nvSpPr>
            <p:cNvPr id="57" name="Forma Livre 56">
              <a:extLst>
                <a:ext uri="{FF2B5EF4-FFF2-40B4-BE49-F238E27FC236}">
                  <a16:creationId xmlns:a16="http://schemas.microsoft.com/office/drawing/2014/main" id="{5ACBFBBC-2883-B636-2687-BDADA71D9630}"/>
                </a:ext>
              </a:extLst>
            </p:cNvPr>
            <p:cNvSpPr/>
            <p:nvPr/>
          </p:nvSpPr>
          <p:spPr>
            <a:xfrm>
              <a:off x="2567836" y="1917466"/>
              <a:ext cx="2855934" cy="2264959"/>
            </a:xfrm>
            <a:custGeom>
              <a:avLst/>
              <a:gdLst>
                <a:gd name="connsiteX0" fmla="*/ 0 w 2855934"/>
                <a:gd name="connsiteY0" fmla="*/ 2311326 h 2311326"/>
                <a:gd name="connsiteX1" fmla="*/ 137786 w 2855934"/>
                <a:gd name="connsiteY1" fmla="*/ 1985649 h 2311326"/>
                <a:gd name="connsiteX2" fmla="*/ 400832 w 2855934"/>
                <a:gd name="connsiteY2" fmla="*/ 1835337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11326 h 2311326"/>
                <a:gd name="connsiteX1" fmla="*/ 137786 w 2855934"/>
                <a:gd name="connsiteY1" fmla="*/ 1985649 h 2311326"/>
                <a:gd name="connsiteX2" fmla="*/ 363253 w 2855934"/>
                <a:gd name="connsiteY2" fmla="*/ 1760181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99008 h 2399008"/>
                <a:gd name="connsiteX1" fmla="*/ 137786 w 2855934"/>
                <a:gd name="connsiteY1" fmla="*/ 1985649 h 2399008"/>
                <a:gd name="connsiteX2" fmla="*/ 363253 w 2855934"/>
                <a:gd name="connsiteY2" fmla="*/ 1760181 h 2399008"/>
                <a:gd name="connsiteX3" fmla="*/ 576197 w 2855934"/>
                <a:gd name="connsiteY3" fmla="*/ 1597343 h 2399008"/>
                <a:gd name="connsiteX4" fmla="*/ 1027134 w 2855934"/>
                <a:gd name="connsiteY4" fmla="*/ 1484608 h 2399008"/>
                <a:gd name="connsiteX5" fmla="*/ 1377863 w 2855934"/>
                <a:gd name="connsiteY5" fmla="*/ 1234088 h 2399008"/>
                <a:gd name="connsiteX6" fmla="*/ 1678487 w 2855934"/>
                <a:gd name="connsiteY6" fmla="*/ 996093 h 2399008"/>
                <a:gd name="connsiteX7" fmla="*/ 2091846 w 2855934"/>
                <a:gd name="connsiteY7" fmla="*/ 582734 h 2399008"/>
                <a:gd name="connsiteX8" fmla="*/ 2580361 w 2855934"/>
                <a:gd name="connsiteY8" fmla="*/ 81693 h 2399008"/>
                <a:gd name="connsiteX9" fmla="*/ 2855934 w 2855934"/>
                <a:gd name="connsiteY9" fmla="*/ 6537 h 2399008"/>
                <a:gd name="connsiteX0" fmla="*/ 0 w 2855934"/>
                <a:gd name="connsiteY0" fmla="*/ 2347637 h 2347637"/>
                <a:gd name="connsiteX1" fmla="*/ 137786 w 2855934"/>
                <a:gd name="connsiteY1" fmla="*/ 1985649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03673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10143 h 2310143"/>
                <a:gd name="connsiteX1" fmla="*/ 168608 w 2855934"/>
                <a:gd name="connsiteY1" fmla="*/ 1891647 h 2310143"/>
                <a:gd name="connsiteX2" fmla="*/ 363253 w 2855934"/>
                <a:gd name="connsiteY2" fmla="*/ 1666179 h 2310143"/>
                <a:gd name="connsiteX3" fmla="*/ 576197 w 2855934"/>
                <a:gd name="connsiteY3" fmla="*/ 1559849 h 2310143"/>
                <a:gd name="connsiteX4" fmla="*/ 1027134 w 2855934"/>
                <a:gd name="connsiteY4" fmla="*/ 1447114 h 2310143"/>
                <a:gd name="connsiteX5" fmla="*/ 1377863 w 2855934"/>
                <a:gd name="connsiteY5" fmla="*/ 1196594 h 2310143"/>
                <a:gd name="connsiteX6" fmla="*/ 1678487 w 2855934"/>
                <a:gd name="connsiteY6" fmla="*/ 958599 h 2310143"/>
                <a:gd name="connsiteX7" fmla="*/ 2091846 w 2855934"/>
                <a:gd name="connsiteY7" fmla="*/ 545240 h 2310143"/>
                <a:gd name="connsiteX8" fmla="*/ 2580361 w 2855934"/>
                <a:gd name="connsiteY8" fmla="*/ 44199 h 2310143"/>
                <a:gd name="connsiteX9" fmla="*/ 2855934 w 2855934"/>
                <a:gd name="connsiteY9" fmla="*/ 47420 h 2310143"/>
                <a:gd name="connsiteX0" fmla="*/ 0 w 2855934"/>
                <a:gd name="connsiteY0" fmla="*/ 2264959 h 2264959"/>
                <a:gd name="connsiteX1" fmla="*/ 168608 w 2855934"/>
                <a:gd name="connsiteY1" fmla="*/ 1846463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34949 w 2855934"/>
                <a:gd name="connsiteY1" fmla="*/ 1818414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5934" h="2264959">
                  <a:moveTo>
                    <a:pt x="0" y="2264959"/>
                  </a:moveTo>
                  <a:cubicBezTo>
                    <a:pt x="35490" y="2141786"/>
                    <a:pt x="35139" y="1976229"/>
                    <a:pt x="101291" y="1880122"/>
                  </a:cubicBezTo>
                  <a:cubicBezTo>
                    <a:pt x="167443" y="1784015"/>
                    <a:pt x="284102" y="1681905"/>
                    <a:pt x="363253" y="1620995"/>
                  </a:cubicBezTo>
                  <a:cubicBezTo>
                    <a:pt x="442404" y="1560085"/>
                    <a:pt x="465550" y="1551176"/>
                    <a:pt x="576197" y="1514665"/>
                  </a:cubicBezTo>
                  <a:cubicBezTo>
                    <a:pt x="686844" y="1478154"/>
                    <a:pt x="893523" y="1462472"/>
                    <a:pt x="1027134" y="1401930"/>
                  </a:cubicBezTo>
                  <a:cubicBezTo>
                    <a:pt x="1160745" y="1341388"/>
                    <a:pt x="1269304" y="1232829"/>
                    <a:pt x="1377863" y="1151410"/>
                  </a:cubicBezTo>
                  <a:cubicBezTo>
                    <a:pt x="1486422" y="1069991"/>
                    <a:pt x="1559490" y="1021974"/>
                    <a:pt x="1678487" y="913415"/>
                  </a:cubicBezTo>
                  <a:cubicBezTo>
                    <a:pt x="1797484" y="804856"/>
                    <a:pt x="1958951" y="633587"/>
                    <a:pt x="2091846" y="500056"/>
                  </a:cubicBezTo>
                  <a:cubicBezTo>
                    <a:pt x="2224741" y="366525"/>
                    <a:pt x="2348510" y="208260"/>
                    <a:pt x="2475858" y="112227"/>
                  </a:cubicBezTo>
                  <a:cubicBezTo>
                    <a:pt x="2603206" y="16194"/>
                    <a:pt x="2781821" y="-8203"/>
                    <a:pt x="2855934" y="2236"/>
                  </a:cubicBezTo>
                </a:path>
              </a:pathLst>
            </a:custGeom>
            <a:no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8" name="Forma Livre 57">
              <a:extLst>
                <a:ext uri="{FF2B5EF4-FFF2-40B4-BE49-F238E27FC236}">
                  <a16:creationId xmlns:a16="http://schemas.microsoft.com/office/drawing/2014/main" id="{7EF03AD3-628E-A05C-5773-06A6692ED8C4}"/>
                </a:ext>
              </a:extLst>
            </p:cNvPr>
            <p:cNvSpPr/>
            <p:nvPr/>
          </p:nvSpPr>
          <p:spPr>
            <a:xfrm flipH="1">
              <a:off x="5423770" y="1917466"/>
              <a:ext cx="2855934" cy="2264959"/>
            </a:xfrm>
            <a:custGeom>
              <a:avLst/>
              <a:gdLst>
                <a:gd name="connsiteX0" fmla="*/ 0 w 2855934"/>
                <a:gd name="connsiteY0" fmla="*/ 2311326 h 2311326"/>
                <a:gd name="connsiteX1" fmla="*/ 137786 w 2855934"/>
                <a:gd name="connsiteY1" fmla="*/ 1985649 h 2311326"/>
                <a:gd name="connsiteX2" fmla="*/ 400832 w 2855934"/>
                <a:gd name="connsiteY2" fmla="*/ 1835337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11326 h 2311326"/>
                <a:gd name="connsiteX1" fmla="*/ 137786 w 2855934"/>
                <a:gd name="connsiteY1" fmla="*/ 1985649 h 2311326"/>
                <a:gd name="connsiteX2" fmla="*/ 363253 w 2855934"/>
                <a:gd name="connsiteY2" fmla="*/ 1760181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99008 h 2399008"/>
                <a:gd name="connsiteX1" fmla="*/ 137786 w 2855934"/>
                <a:gd name="connsiteY1" fmla="*/ 1985649 h 2399008"/>
                <a:gd name="connsiteX2" fmla="*/ 363253 w 2855934"/>
                <a:gd name="connsiteY2" fmla="*/ 1760181 h 2399008"/>
                <a:gd name="connsiteX3" fmla="*/ 576197 w 2855934"/>
                <a:gd name="connsiteY3" fmla="*/ 1597343 h 2399008"/>
                <a:gd name="connsiteX4" fmla="*/ 1027134 w 2855934"/>
                <a:gd name="connsiteY4" fmla="*/ 1484608 h 2399008"/>
                <a:gd name="connsiteX5" fmla="*/ 1377863 w 2855934"/>
                <a:gd name="connsiteY5" fmla="*/ 1234088 h 2399008"/>
                <a:gd name="connsiteX6" fmla="*/ 1678487 w 2855934"/>
                <a:gd name="connsiteY6" fmla="*/ 996093 h 2399008"/>
                <a:gd name="connsiteX7" fmla="*/ 2091846 w 2855934"/>
                <a:gd name="connsiteY7" fmla="*/ 582734 h 2399008"/>
                <a:gd name="connsiteX8" fmla="*/ 2580361 w 2855934"/>
                <a:gd name="connsiteY8" fmla="*/ 81693 h 2399008"/>
                <a:gd name="connsiteX9" fmla="*/ 2855934 w 2855934"/>
                <a:gd name="connsiteY9" fmla="*/ 6537 h 2399008"/>
                <a:gd name="connsiteX0" fmla="*/ 0 w 2855934"/>
                <a:gd name="connsiteY0" fmla="*/ 2347637 h 2347637"/>
                <a:gd name="connsiteX1" fmla="*/ 137786 w 2855934"/>
                <a:gd name="connsiteY1" fmla="*/ 1985649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03673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10143 h 2310143"/>
                <a:gd name="connsiteX1" fmla="*/ 168608 w 2855934"/>
                <a:gd name="connsiteY1" fmla="*/ 1891647 h 2310143"/>
                <a:gd name="connsiteX2" fmla="*/ 363253 w 2855934"/>
                <a:gd name="connsiteY2" fmla="*/ 1666179 h 2310143"/>
                <a:gd name="connsiteX3" fmla="*/ 576197 w 2855934"/>
                <a:gd name="connsiteY3" fmla="*/ 1559849 h 2310143"/>
                <a:gd name="connsiteX4" fmla="*/ 1027134 w 2855934"/>
                <a:gd name="connsiteY4" fmla="*/ 1447114 h 2310143"/>
                <a:gd name="connsiteX5" fmla="*/ 1377863 w 2855934"/>
                <a:gd name="connsiteY5" fmla="*/ 1196594 h 2310143"/>
                <a:gd name="connsiteX6" fmla="*/ 1678487 w 2855934"/>
                <a:gd name="connsiteY6" fmla="*/ 958599 h 2310143"/>
                <a:gd name="connsiteX7" fmla="*/ 2091846 w 2855934"/>
                <a:gd name="connsiteY7" fmla="*/ 545240 h 2310143"/>
                <a:gd name="connsiteX8" fmla="*/ 2580361 w 2855934"/>
                <a:gd name="connsiteY8" fmla="*/ 44199 h 2310143"/>
                <a:gd name="connsiteX9" fmla="*/ 2855934 w 2855934"/>
                <a:gd name="connsiteY9" fmla="*/ 47420 h 2310143"/>
                <a:gd name="connsiteX0" fmla="*/ 0 w 2855934"/>
                <a:gd name="connsiteY0" fmla="*/ 2264959 h 2264959"/>
                <a:gd name="connsiteX1" fmla="*/ 168608 w 2855934"/>
                <a:gd name="connsiteY1" fmla="*/ 1846463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34949 w 2855934"/>
                <a:gd name="connsiteY1" fmla="*/ 1818414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5934" h="2264959">
                  <a:moveTo>
                    <a:pt x="0" y="2264959"/>
                  </a:moveTo>
                  <a:cubicBezTo>
                    <a:pt x="35490" y="2141786"/>
                    <a:pt x="35139" y="1976229"/>
                    <a:pt x="101291" y="1880122"/>
                  </a:cubicBezTo>
                  <a:cubicBezTo>
                    <a:pt x="167443" y="1784015"/>
                    <a:pt x="284102" y="1681905"/>
                    <a:pt x="363253" y="1620995"/>
                  </a:cubicBezTo>
                  <a:cubicBezTo>
                    <a:pt x="442404" y="1560085"/>
                    <a:pt x="465550" y="1551176"/>
                    <a:pt x="576197" y="1514665"/>
                  </a:cubicBezTo>
                  <a:cubicBezTo>
                    <a:pt x="686844" y="1478154"/>
                    <a:pt x="893523" y="1462472"/>
                    <a:pt x="1027134" y="1401930"/>
                  </a:cubicBezTo>
                  <a:cubicBezTo>
                    <a:pt x="1160745" y="1341388"/>
                    <a:pt x="1269304" y="1232829"/>
                    <a:pt x="1377863" y="1151410"/>
                  </a:cubicBezTo>
                  <a:cubicBezTo>
                    <a:pt x="1486422" y="1069991"/>
                    <a:pt x="1559490" y="1021974"/>
                    <a:pt x="1678487" y="913415"/>
                  </a:cubicBezTo>
                  <a:cubicBezTo>
                    <a:pt x="1797484" y="804856"/>
                    <a:pt x="1958951" y="633587"/>
                    <a:pt x="2091846" y="500056"/>
                  </a:cubicBezTo>
                  <a:cubicBezTo>
                    <a:pt x="2224741" y="366525"/>
                    <a:pt x="2348510" y="208260"/>
                    <a:pt x="2475858" y="112227"/>
                  </a:cubicBezTo>
                  <a:cubicBezTo>
                    <a:pt x="2603206" y="16194"/>
                    <a:pt x="2781821" y="-8203"/>
                    <a:pt x="2855934" y="2236"/>
                  </a:cubicBezTo>
                </a:path>
              </a:pathLst>
            </a:custGeom>
            <a:no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60" name="CaixaDeTexto 59">
            <a:extLst>
              <a:ext uri="{FF2B5EF4-FFF2-40B4-BE49-F238E27FC236}">
                <a16:creationId xmlns:a16="http://schemas.microsoft.com/office/drawing/2014/main" id="{14C6F308-C339-5EFB-94DF-E7ED1BBA700C}"/>
              </a:ext>
            </a:extLst>
          </p:cNvPr>
          <p:cNvSpPr txBox="1"/>
          <p:nvPr/>
        </p:nvSpPr>
        <p:spPr>
          <a:xfrm>
            <a:off x="4180464" y="1352753"/>
            <a:ext cx="2515806" cy="523220"/>
          </a:xfrm>
          <a:prstGeom prst="rect">
            <a:avLst/>
          </a:prstGeom>
          <a:noFill/>
        </p:spPr>
        <p:txBody>
          <a:bodyPr wrap="square" rtlCol="0">
            <a:spAutoFit/>
          </a:bodyPr>
          <a:lstStyle/>
          <a:p>
            <a:pPr algn="ctr"/>
            <a:r>
              <a:rPr lang="pt-BR" sz="1400" b="1" dirty="0">
                <a:solidFill>
                  <a:schemeClr val="accent5">
                    <a:lumMod val="50000"/>
                  </a:schemeClr>
                </a:solidFill>
                <a:latin typeface="Montserrat" pitchFamily="2" charset="77"/>
              </a:rPr>
              <a:t>Curva do</a:t>
            </a:r>
            <a:br>
              <a:rPr lang="pt-BR" sz="1400" b="1" dirty="0">
                <a:solidFill>
                  <a:schemeClr val="accent5">
                    <a:lumMod val="50000"/>
                  </a:schemeClr>
                </a:solidFill>
                <a:latin typeface="Montserrat" pitchFamily="2" charset="77"/>
              </a:rPr>
            </a:br>
            <a:r>
              <a:rPr lang="pt-BR" sz="1400" b="1" dirty="0">
                <a:solidFill>
                  <a:schemeClr val="accent5">
                    <a:lumMod val="50000"/>
                  </a:schemeClr>
                </a:solidFill>
                <a:latin typeface="Montserrat" pitchFamily="2" charset="77"/>
              </a:rPr>
              <a:t>Histograma Previsto</a:t>
            </a:r>
          </a:p>
        </p:txBody>
      </p:sp>
      <p:grpSp>
        <p:nvGrpSpPr>
          <p:cNvPr id="17" name="Agrupar 16">
            <a:extLst>
              <a:ext uri="{FF2B5EF4-FFF2-40B4-BE49-F238E27FC236}">
                <a16:creationId xmlns:a16="http://schemas.microsoft.com/office/drawing/2014/main" id="{125F5DB1-88E7-FA09-501B-56A9C012A1CA}"/>
              </a:ext>
            </a:extLst>
          </p:cNvPr>
          <p:cNvGrpSpPr/>
          <p:nvPr/>
        </p:nvGrpSpPr>
        <p:grpSpPr>
          <a:xfrm>
            <a:off x="5794782" y="1917466"/>
            <a:ext cx="3963172" cy="2264959"/>
            <a:chOff x="5794782" y="1917466"/>
            <a:chExt cx="3963172" cy="2264959"/>
          </a:xfrm>
        </p:grpSpPr>
        <p:cxnSp>
          <p:nvCxnSpPr>
            <p:cNvPr id="61" name="Conector reto 64">
              <a:extLst>
                <a:ext uri="{FF2B5EF4-FFF2-40B4-BE49-F238E27FC236}">
                  <a16:creationId xmlns:a16="http://schemas.microsoft.com/office/drawing/2014/main" id="{4E776201-3554-FF85-02B8-A1FAC8B161EE}"/>
                </a:ext>
              </a:extLst>
            </p:cNvPr>
            <p:cNvCxnSpPr>
              <a:cxnSpLocks/>
            </p:cNvCxnSpPr>
            <p:nvPr/>
          </p:nvCxnSpPr>
          <p:spPr>
            <a:xfrm flipH="1">
              <a:off x="5794782" y="1917466"/>
              <a:ext cx="3963172" cy="0"/>
            </a:xfrm>
            <a:prstGeom prst="line">
              <a:avLst/>
            </a:prstGeom>
            <a:ln w="19050">
              <a:solidFill>
                <a:srgbClr val="101720"/>
              </a:solidFill>
              <a:prstDash val="dash"/>
            </a:ln>
          </p:spPr>
          <p:style>
            <a:lnRef idx="2">
              <a:schemeClr val="accent1"/>
            </a:lnRef>
            <a:fillRef idx="0">
              <a:schemeClr val="accent1"/>
            </a:fillRef>
            <a:effectRef idx="1">
              <a:schemeClr val="accent1"/>
            </a:effectRef>
            <a:fontRef idx="minor">
              <a:schemeClr val="tx1"/>
            </a:fontRef>
          </p:style>
        </p:cxnSp>
        <p:cxnSp>
          <p:nvCxnSpPr>
            <p:cNvPr id="461" name="Conector reto 64">
              <a:extLst>
                <a:ext uri="{FF2B5EF4-FFF2-40B4-BE49-F238E27FC236}">
                  <a16:creationId xmlns:a16="http://schemas.microsoft.com/office/drawing/2014/main" id="{E736CFA9-74BC-05D9-5ED2-0066DFD77696}"/>
                </a:ext>
              </a:extLst>
            </p:cNvPr>
            <p:cNvCxnSpPr>
              <a:cxnSpLocks/>
            </p:cNvCxnSpPr>
            <p:nvPr/>
          </p:nvCxnSpPr>
          <p:spPr>
            <a:xfrm flipH="1">
              <a:off x="8334467" y="4182425"/>
              <a:ext cx="1423487" cy="0"/>
            </a:xfrm>
            <a:prstGeom prst="line">
              <a:avLst/>
            </a:prstGeom>
            <a:ln w="19050">
              <a:solidFill>
                <a:srgbClr val="101720"/>
              </a:solidFill>
              <a:prstDash val="dash"/>
            </a:ln>
          </p:spPr>
          <p:style>
            <a:lnRef idx="2">
              <a:schemeClr val="accent1"/>
            </a:lnRef>
            <a:fillRef idx="0">
              <a:schemeClr val="accent1"/>
            </a:fillRef>
            <a:effectRef idx="1">
              <a:schemeClr val="accent1"/>
            </a:effectRef>
            <a:fontRef idx="minor">
              <a:schemeClr val="tx1"/>
            </a:fontRef>
          </p:style>
        </p:cxnSp>
      </p:grpSp>
      <p:cxnSp>
        <p:nvCxnSpPr>
          <p:cNvPr id="464" name="Conector de Seta Reta 463">
            <a:extLst>
              <a:ext uri="{FF2B5EF4-FFF2-40B4-BE49-F238E27FC236}">
                <a16:creationId xmlns:a16="http://schemas.microsoft.com/office/drawing/2014/main" id="{80C21DE1-6FDA-DFDD-5F7A-0F51839DFAB6}"/>
              </a:ext>
            </a:extLst>
          </p:cNvPr>
          <p:cNvCxnSpPr>
            <a:cxnSpLocks/>
          </p:cNvCxnSpPr>
          <p:nvPr/>
        </p:nvCxnSpPr>
        <p:spPr>
          <a:xfrm>
            <a:off x="9261565" y="2052083"/>
            <a:ext cx="0" cy="2002551"/>
          </a:xfrm>
          <a:prstGeom prst="straightConnector1">
            <a:avLst/>
          </a:prstGeom>
          <a:ln w="19050">
            <a:solidFill>
              <a:srgbClr val="9E977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480" name="CaixaDeTexto 479">
            <a:extLst>
              <a:ext uri="{FF2B5EF4-FFF2-40B4-BE49-F238E27FC236}">
                <a16:creationId xmlns:a16="http://schemas.microsoft.com/office/drawing/2014/main" id="{7572288D-C31E-0B12-5F77-5C9263E04D0C}"/>
              </a:ext>
            </a:extLst>
          </p:cNvPr>
          <p:cNvSpPr txBox="1"/>
          <p:nvPr/>
        </p:nvSpPr>
        <p:spPr>
          <a:xfrm>
            <a:off x="9261565" y="2852397"/>
            <a:ext cx="1698169" cy="523220"/>
          </a:xfrm>
          <a:prstGeom prst="rect">
            <a:avLst/>
          </a:prstGeom>
          <a:noFill/>
        </p:spPr>
        <p:txBody>
          <a:bodyPr wrap="square" rtlCol="0">
            <a:spAutoFit/>
          </a:bodyPr>
          <a:lstStyle/>
          <a:p>
            <a:r>
              <a:rPr lang="pt-BR" sz="1400" b="1" dirty="0">
                <a:solidFill>
                  <a:srgbClr val="9E9771"/>
                </a:solidFill>
                <a:latin typeface="Montserrat" pitchFamily="2" charset="77"/>
              </a:rPr>
              <a:t>Pico:</a:t>
            </a:r>
          </a:p>
          <a:p>
            <a:r>
              <a:rPr lang="pt-BR" sz="1400" dirty="0">
                <a:solidFill>
                  <a:srgbClr val="9E9771"/>
                </a:solidFill>
                <a:latin typeface="Montserrat" pitchFamily="2" charset="77"/>
              </a:rPr>
              <a:t>6 colaboradores</a:t>
            </a:r>
          </a:p>
        </p:txBody>
      </p:sp>
      <p:grpSp>
        <p:nvGrpSpPr>
          <p:cNvPr id="18" name="Agrupar 17">
            <a:extLst>
              <a:ext uri="{FF2B5EF4-FFF2-40B4-BE49-F238E27FC236}">
                <a16:creationId xmlns:a16="http://schemas.microsoft.com/office/drawing/2014/main" id="{284B1465-2251-5C3C-5230-0679C71B9C72}"/>
              </a:ext>
            </a:extLst>
          </p:cNvPr>
          <p:cNvGrpSpPr/>
          <p:nvPr/>
        </p:nvGrpSpPr>
        <p:grpSpPr>
          <a:xfrm>
            <a:off x="2541728" y="4671356"/>
            <a:ext cx="2482785" cy="854233"/>
            <a:chOff x="2541728" y="4671356"/>
            <a:chExt cx="2482785" cy="854233"/>
          </a:xfrm>
        </p:grpSpPr>
        <p:sp>
          <p:nvSpPr>
            <p:cNvPr id="3" name="Seta: da Esquerda para a Direita 86">
              <a:extLst>
                <a:ext uri="{FF2B5EF4-FFF2-40B4-BE49-F238E27FC236}">
                  <a16:creationId xmlns:a16="http://schemas.microsoft.com/office/drawing/2014/main" id="{35461724-A5AC-5FDF-FDCE-A7AC0AEF2590}"/>
                </a:ext>
              </a:extLst>
            </p:cNvPr>
            <p:cNvSpPr/>
            <p:nvPr/>
          </p:nvSpPr>
          <p:spPr>
            <a:xfrm>
              <a:off x="2606544" y="4838365"/>
              <a:ext cx="2353154" cy="583094"/>
            </a:xfrm>
            <a:prstGeom prst="leftRightArrow">
              <a:avLst>
                <a:gd name="adj1" fmla="val 62263"/>
                <a:gd name="adj2" fmla="val 50000"/>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b="1" dirty="0">
                  <a:solidFill>
                    <a:schemeClr val="tx1"/>
                  </a:solidFill>
                  <a:latin typeface="Montserrat" pitchFamily="2" charset="77"/>
                </a:rPr>
                <a:t>ATRASO - 6 MESES</a:t>
              </a:r>
            </a:p>
          </p:txBody>
        </p:sp>
        <p:cxnSp>
          <p:nvCxnSpPr>
            <p:cNvPr id="5" name="Conector Reto 4">
              <a:extLst>
                <a:ext uri="{FF2B5EF4-FFF2-40B4-BE49-F238E27FC236}">
                  <a16:creationId xmlns:a16="http://schemas.microsoft.com/office/drawing/2014/main" id="{809E9428-8C30-C41E-6100-15F60A9237F8}"/>
                </a:ext>
              </a:extLst>
            </p:cNvPr>
            <p:cNvCxnSpPr>
              <a:cxnSpLocks/>
            </p:cNvCxnSpPr>
            <p:nvPr/>
          </p:nvCxnSpPr>
          <p:spPr>
            <a:xfrm>
              <a:off x="2541728" y="4671356"/>
              <a:ext cx="0" cy="854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5CCBBCC1-4902-86F2-4A4A-3DB9E1E79FA4}"/>
                </a:ext>
              </a:extLst>
            </p:cNvPr>
            <p:cNvCxnSpPr>
              <a:cxnSpLocks/>
            </p:cNvCxnSpPr>
            <p:nvPr/>
          </p:nvCxnSpPr>
          <p:spPr>
            <a:xfrm>
              <a:off x="5024513" y="4671356"/>
              <a:ext cx="0" cy="854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73454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6"/>
                                        </p:tgtEl>
                                        <p:attrNameLst>
                                          <p:attrName>style.visibility</p:attrName>
                                        </p:attrNameLst>
                                      </p:cBhvr>
                                      <p:to>
                                        <p:strVal val="visible"/>
                                      </p:to>
                                    </p:set>
                                    <p:animEffect transition="in" filter="fade">
                                      <p:cBhvr>
                                        <p:cTn id="7" dur="500"/>
                                        <p:tgtEl>
                                          <p:spTgt spid="50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1000"/>
                                        <p:tgtEl>
                                          <p:spTgt spid="16"/>
                                        </p:tgtEl>
                                      </p:cBhvr>
                                    </p:animEffect>
                                  </p:childTnLst>
                                </p:cTn>
                              </p:par>
                              <p:par>
                                <p:cTn id="18" presetID="10" presetClass="entr" presetSubtype="0" fill="hold" grpId="0" nodeType="withEffect">
                                  <p:stCondLst>
                                    <p:cond delay="1000"/>
                                  </p:stCondLst>
                                  <p:childTnLst>
                                    <p:set>
                                      <p:cBhvr>
                                        <p:cTn id="19" dur="1" fill="hold">
                                          <p:stCondLst>
                                            <p:cond delay="0"/>
                                          </p:stCondLst>
                                        </p:cTn>
                                        <p:tgtEl>
                                          <p:spTgt spid="60"/>
                                        </p:tgtEl>
                                        <p:attrNameLst>
                                          <p:attrName>style.visibility</p:attrName>
                                        </p:attrNameLst>
                                      </p:cBhvr>
                                      <p:to>
                                        <p:strVal val="visible"/>
                                      </p:to>
                                    </p:set>
                                    <p:animEffect transition="in" filter="fade">
                                      <p:cBhvr>
                                        <p:cTn id="20" dur="500"/>
                                        <p:tgtEl>
                                          <p:spTgt spid="60"/>
                                        </p:tgtEl>
                                      </p:cBhvr>
                                    </p:animEffect>
                                  </p:childTnLst>
                                </p:cTn>
                              </p:par>
                              <p:par>
                                <p:cTn id="21" presetID="22" presetClass="entr" presetSubtype="8" fill="hold" nodeType="withEffect">
                                  <p:stCondLst>
                                    <p:cond delay="150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par>
                                <p:cTn id="24" presetID="16" presetClass="entr" presetSubtype="42" fill="hold" nodeType="withEffect">
                                  <p:stCondLst>
                                    <p:cond delay="2000"/>
                                  </p:stCondLst>
                                  <p:childTnLst>
                                    <p:set>
                                      <p:cBhvr>
                                        <p:cTn id="25" dur="1" fill="hold">
                                          <p:stCondLst>
                                            <p:cond delay="0"/>
                                          </p:stCondLst>
                                        </p:cTn>
                                        <p:tgtEl>
                                          <p:spTgt spid="464"/>
                                        </p:tgtEl>
                                        <p:attrNameLst>
                                          <p:attrName>style.visibility</p:attrName>
                                        </p:attrNameLst>
                                      </p:cBhvr>
                                      <p:to>
                                        <p:strVal val="visible"/>
                                      </p:to>
                                    </p:set>
                                    <p:animEffect transition="in" filter="barn(outHorizontal)">
                                      <p:cBhvr>
                                        <p:cTn id="26" dur="500"/>
                                        <p:tgtEl>
                                          <p:spTgt spid="464"/>
                                        </p:tgtEl>
                                      </p:cBhvr>
                                    </p:animEffect>
                                  </p:childTnLst>
                                </p:cTn>
                              </p:par>
                              <p:par>
                                <p:cTn id="27" presetID="10" presetClass="entr" presetSubtype="0" fill="hold" grpId="0" nodeType="withEffect">
                                  <p:stCondLst>
                                    <p:cond delay="2500"/>
                                  </p:stCondLst>
                                  <p:childTnLst>
                                    <p:set>
                                      <p:cBhvr>
                                        <p:cTn id="28" dur="1" fill="hold">
                                          <p:stCondLst>
                                            <p:cond delay="0"/>
                                          </p:stCondLst>
                                        </p:cTn>
                                        <p:tgtEl>
                                          <p:spTgt spid="480"/>
                                        </p:tgtEl>
                                        <p:attrNameLst>
                                          <p:attrName>style.visibility</p:attrName>
                                        </p:attrNameLst>
                                      </p:cBhvr>
                                      <p:to>
                                        <p:strVal val="visible"/>
                                      </p:to>
                                    </p:set>
                                    <p:animEffect transition="in" filter="fade">
                                      <p:cBhvr>
                                        <p:cTn id="29" dur="500"/>
                                        <p:tgtEl>
                                          <p:spTgt spid="480"/>
                                        </p:tgtEl>
                                      </p:cBhvr>
                                    </p:animEffect>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nodeType="click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6" grpId="0" animBg="1"/>
      <p:bldP spid="60" grpId="0"/>
      <p:bldP spid="48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A55B8-CE3D-A4A9-5F73-26020A3BA49C}"/>
            </a:ext>
          </a:extLst>
        </p:cNvPr>
        <p:cNvGrpSpPr/>
        <p:nvPr/>
      </p:nvGrpSpPr>
      <p:grpSpPr>
        <a:xfrm>
          <a:off x="0" y="0"/>
          <a:ext cx="0" cy="0"/>
          <a:chOff x="0" y="0"/>
          <a:chExt cx="0" cy="0"/>
        </a:xfrm>
      </p:grpSpPr>
      <p:grpSp>
        <p:nvGrpSpPr>
          <p:cNvPr id="587" name="Agrupar 586">
            <a:extLst>
              <a:ext uri="{FF2B5EF4-FFF2-40B4-BE49-F238E27FC236}">
                <a16:creationId xmlns:a16="http://schemas.microsoft.com/office/drawing/2014/main" id="{0C9DDF9D-9ACF-285F-3861-96E435180839}"/>
              </a:ext>
            </a:extLst>
          </p:cNvPr>
          <p:cNvGrpSpPr/>
          <p:nvPr/>
        </p:nvGrpSpPr>
        <p:grpSpPr>
          <a:xfrm>
            <a:off x="2611310" y="2033101"/>
            <a:ext cx="5634448" cy="2118218"/>
            <a:chOff x="2611310" y="2033101"/>
            <a:chExt cx="5634448" cy="2118218"/>
          </a:xfrm>
          <a:solidFill>
            <a:schemeClr val="bg1">
              <a:lumMod val="75000"/>
            </a:schemeClr>
          </a:solidFill>
        </p:grpSpPr>
        <p:pic>
          <p:nvPicPr>
            <p:cNvPr id="588" name="Gráfico 587" descr="Trabalhador de construção com preenchimento sólido">
              <a:extLst>
                <a:ext uri="{FF2B5EF4-FFF2-40B4-BE49-F238E27FC236}">
                  <a16:creationId xmlns:a16="http://schemas.microsoft.com/office/drawing/2014/main" id="{E6704E82-6392-ED80-69D0-33D5F790C4A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11310" y="3827319"/>
              <a:ext cx="324000" cy="324000"/>
            </a:xfrm>
            <a:prstGeom prst="rect">
              <a:avLst/>
            </a:prstGeom>
          </p:spPr>
        </p:pic>
        <p:pic>
          <p:nvPicPr>
            <p:cNvPr id="589" name="Gráfico 588" descr="Trabalhador de construção com preenchimento sólido">
              <a:extLst>
                <a:ext uri="{FF2B5EF4-FFF2-40B4-BE49-F238E27FC236}">
                  <a16:creationId xmlns:a16="http://schemas.microsoft.com/office/drawing/2014/main" id="{3386ED9E-8932-1CD6-7175-914FEFEA59C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19806" y="3827319"/>
              <a:ext cx="324000" cy="324000"/>
            </a:xfrm>
            <a:prstGeom prst="rect">
              <a:avLst/>
            </a:prstGeom>
          </p:spPr>
        </p:pic>
        <p:pic>
          <p:nvPicPr>
            <p:cNvPr id="590" name="Gráfico 589" descr="Trabalhador de construção com preenchimento sólido">
              <a:extLst>
                <a:ext uri="{FF2B5EF4-FFF2-40B4-BE49-F238E27FC236}">
                  <a16:creationId xmlns:a16="http://schemas.microsoft.com/office/drawing/2014/main" id="{3945D66B-4921-2DB1-CB78-78E0C537E96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28302" y="3827319"/>
              <a:ext cx="324000" cy="324000"/>
            </a:xfrm>
            <a:prstGeom prst="rect">
              <a:avLst/>
            </a:prstGeom>
          </p:spPr>
        </p:pic>
        <p:pic>
          <p:nvPicPr>
            <p:cNvPr id="591" name="Gráfico 590" descr="Trabalhador de construção com preenchimento sólido">
              <a:extLst>
                <a:ext uri="{FF2B5EF4-FFF2-40B4-BE49-F238E27FC236}">
                  <a16:creationId xmlns:a16="http://schemas.microsoft.com/office/drawing/2014/main" id="{2DD247EE-DAA0-04A2-9A14-F928C48402C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6798" y="3827319"/>
              <a:ext cx="324000" cy="324000"/>
            </a:xfrm>
            <a:prstGeom prst="rect">
              <a:avLst/>
            </a:prstGeom>
          </p:spPr>
        </p:pic>
        <p:pic>
          <p:nvPicPr>
            <p:cNvPr id="592" name="Gráfico 591" descr="Trabalhador de construção com preenchimento sólido">
              <a:extLst>
                <a:ext uri="{FF2B5EF4-FFF2-40B4-BE49-F238E27FC236}">
                  <a16:creationId xmlns:a16="http://schemas.microsoft.com/office/drawing/2014/main" id="{CCC22E16-8241-AB81-6154-4521D3A40C1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3827319"/>
              <a:ext cx="324000" cy="324000"/>
            </a:xfrm>
            <a:prstGeom prst="rect">
              <a:avLst/>
            </a:prstGeom>
          </p:spPr>
        </p:pic>
        <p:pic>
          <p:nvPicPr>
            <p:cNvPr id="593" name="Gráfico 592" descr="Trabalhador de construção com preenchimento sólido">
              <a:extLst>
                <a:ext uri="{FF2B5EF4-FFF2-40B4-BE49-F238E27FC236}">
                  <a16:creationId xmlns:a16="http://schemas.microsoft.com/office/drawing/2014/main" id="{2E58C3DF-526D-F962-BAA2-B12852DA185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3827319"/>
              <a:ext cx="324000" cy="324000"/>
            </a:xfrm>
            <a:prstGeom prst="rect">
              <a:avLst/>
            </a:prstGeom>
          </p:spPr>
        </p:pic>
        <p:pic>
          <p:nvPicPr>
            <p:cNvPr id="594" name="Gráfico 593" descr="Trabalhador de construção com preenchimento sólido">
              <a:extLst>
                <a:ext uri="{FF2B5EF4-FFF2-40B4-BE49-F238E27FC236}">
                  <a16:creationId xmlns:a16="http://schemas.microsoft.com/office/drawing/2014/main" id="{8220E616-CECA-0C50-6E0B-FF574DDEDF3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3827319"/>
              <a:ext cx="324000" cy="324000"/>
            </a:xfrm>
            <a:prstGeom prst="rect">
              <a:avLst/>
            </a:prstGeom>
          </p:spPr>
        </p:pic>
        <p:pic>
          <p:nvPicPr>
            <p:cNvPr id="595" name="Gráfico 594" descr="Trabalhador de construção com preenchimento sólido">
              <a:extLst>
                <a:ext uri="{FF2B5EF4-FFF2-40B4-BE49-F238E27FC236}">
                  <a16:creationId xmlns:a16="http://schemas.microsoft.com/office/drawing/2014/main" id="{DCB87048-070A-D75F-6A5F-1042D0ED7E3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3827319"/>
              <a:ext cx="324000" cy="324000"/>
            </a:xfrm>
            <a:prstGeom prst="rect">
              <a:avLst/>
            </a:prstGeom>
          </p:spPr>
        </p:pic>
        <p:pic>
          <p:nvPicPr>
            <p:cNvPr id="596" name="Gráfico 595" descr="Trabalhador de construção com preenchimento sólido">
              <a:extLst>
                <a:ext uri="{FF2B5EF4-FFF2-40B4-BE49-F238E27FC236}">
                  <a16:creationId xmlns:a16="http://schemas.microsoft.com/office/drawing/2014/main" id="{7ED6E2D0-3944-EE1D-FED2-32F394863E7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9278" y="3827319"/>
              <a:ext cx="324000" cy="324000"/>
            </a:xfrm>
            <a:prstGeom prst="rect">
              <a:avLst/>
            </a:prstGeom>
          </p:spPr>
        </p:pic>
        <p:pic>
          <p:nvPicPr>
            <p:cNvPr id="597" name="Gráfico 596" descr="Trabalhador de construção com preenchimento sólido">
              <a:extLst>
                <a:ext uri="{FF2B5EF4-FFF2-40B4-BE49-F238E27FC236}">
                  <a16:creationId xmlns:a16="http://schemas.microsoft.com/office/drawing/2014/main" id="{2B22408B-0493-4D21-D4ED-87580827659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87774" y="3827319"/>
              <a:ext cx="324000" cy="324000"/>
            </a:xfrm>
            <a:prstGeom prst="rect">
              <a:avLst/>
            </a:prstGeom>
          </p:spPr>
        </p:pic>
        <p:pic>
          <p:nvPicPr>
            <p:cNvPr id="598" name="Gráfico 597" descr="Trabalhador de construção com preenchimento sólido">
              <a:extLst>
                <a:ext uri="{FF2B5EF4-FFF2-40B4-BE49-F238E27FC236}">
                  <a16:creationId xmlns:a16="http://schemas.microsoft.com/office/drawing/2014/main" id="{71026861-FB89-1847-3936-4373F8F97EE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696270" y="3827319"/>
              <a:ext cx="324000" cy="324000"/>
            </a:xfrm>
            <a:prstGeom prst="rect">
              <a:avLst/>
            </a:prstGeom>
          </p:spPr>
        </p:pic>
        <p:pic>
          <p:nvPicPr>
            <p:cNvPr id="599" name="Gráfico 598" descr="Trabalhador de construção com preenchimento sólido">
              <a:extLst>
                <a:ext uri="{FF2B5EF4-FFF2-40B4-BE49-F238E27FC236}">
                  <a16:creationId xmlns:a16="http://schemas.microsoft.com/office/drawing/2014/main" id="{E23C2BE5-DBCD-F118-D510-F932704392C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04766" y="3827319"/>
              <a:ext cx="324000" cy="324000"/>
            </a:xfrm>
            <a:prstGeom prst="rect">
              <a:avLst/>
            </a:prstGeom>
          </p:spPr>
        </p:pic>
        <p:pic>
          <p:nvPicPr>
            <p:cNvPr id="600" name="Gráfico 599" descr="Trabalhador de construção com preenchimento sólido">
              <a:extLst>
                <a:ext uri="{FF2B5EF4-FFF2-40B4-BE49-F238E27FC236}">
                  <a16:creationId xmlns:a16="http://schemas.microsoft.com/office/drawing/2014/main" id="{EC4331C4-00E0-FF26-B937-954DA9043C3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13262" y="3827319"/>
              <a:ext cx="324000" cy="324000"/>
            </a:xfrm>
            <a:prstGeom prst="rect">
              <a:avLst/>
            </a:prstGeom>
          </p:spPr>
        </p:pic>
        <p:pic>
          <p:nvPicPr>
            <p:cNvPr id="601" name="Gráfico 600" descr="Trabalhador de construção com preenchimento sólido">
              <a:extLst>
                <a:ext uri="{FF2B5EF4-FFF2-40B4-BE49-F238E27FC236}">
                  <a16:creationId xmlns:a16="http://schemas.microsoft.com/office/drawing/2014/main" id="{6CF6E096-A94C-15B6-0205-D607A2EF11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921758" y="3827319"/>
              <a:ext cx="324000" cy="324000"/>
            </a:xfrm>
            <a:prstGeom prst="rect">
              <a:avLst/>
            </a:prstGeom>
          </p:spPr>
        </p:pic>
        <p:pic>
          <p:nvPicPr>
            <p:cNvPr id="602" name="Gráfico 601" descr="Trabalhador de construção com preenchimento sólido">
              <a:extLst>
                <a:ext uri="{FF2B5EF4-FFF2-40B4-BE49-F238E27FC236}">
                  <a16:creationId xmlns:a16="http://schemas.microsoft.com/office/drawing/2014/main" id="{F48A7929-486B-3DE0-457B-AD7398CA350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19806" y="3468477"/>
              <a:ext cx="324000" cy="324000"/>
            </a:xfrm>
            <a:prstGeom prst="rect">
              <a:avLst/>
            </a:prstGeom>
          </p:spPr>
        </p:pic>
        <p:pic>
          <p:nvPicPr>
            <p:cNvPr id="603" name="Gráfico 602" descr="Trabalhador de construção com preenchimento sólido">
              <a:extLst>
                <a:ext uri="{FF2B5EF4-FFF2-40B4-BE49-F238E27FC236}">
                  <a16:creationId xmlns:a16="http://schemas.microsoft.com/office/drawing/2014/main" id="{AFC8C06A-129F-F4B1-FD24-147EAAE0B02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28302" y="3468477"/>
              <a:ext cx="324000" cy="324000"/>
            </a:xfrm>
            <a:prstGeom prst="rect">
              <a:avLst/>
            </a:prstGeom>
          </p:spPr>
        </p:pic>
        <p:pic>
          <p:nvPicPr>
            <p:cNvPr id="604" name="Gráfico 603" descr="Trabalhador de construção com preenchimento sólido">
              <a:extLst>
                <a:ext uri="{FF2B5EF4-FFF2-40B4-BE49-F238E27FC236}">
                  <a16:creationId xmlns:a16="http://schemas.microsoft.com/office/drawing/2014/main" id="{CC7916F0-2190-4B7C-B2A1-C9447B09033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6798" y="3468477"/>
              <a:ext cx="324000" cy="324000"/>
            </a:xfrm>
            <a:prstGeom prst="rect">
              <a:avLst/>
            </a:prstGeom>
          </p:spPr>
        </p:pic>
        <p:pic>
          <p:nvPicPr>
            <p:cNvPr id="605" name="Gráfico 604" descr="Trabalhador de construção com preenchimento sólido">
              <a:extLst>
                <a:ext uri="{FF2B5EF4-FFF2-40B4-BE49-F238E27FC236}">
                  <a16:creationId xmlns:a16="http://schemas.microsoft.com/office/drawing/2014/main" id="{FEDAF151-9889-E8EB-E85F-402E4D081F5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3468477"/>
              <a:ext cx="324000" cy="324000"/>
            </a:xfrm>
            <a:prstGeom prst="rect">
              <a:avLst/>
            </a:prstGeom>
          </p:spPr>
        </p:pic>
        <p:pic>
          <p:nvPicPr>
            <p:cNvPr id="606" name="Gráfico 605" descr="Trabalhador de construção com preenchimento sólido">
              <a:extLst>
                <a:ext uri="{FF2B5EF4-FFF2-40B4-BE49-F238E27FC236}">
                  <a16:creationId xmlns:a16="http://schemas.microsoft.com/office/drawing/2014/main" id="{E6CA0857-075B-BBE9-3A6B-3FA2EB8D81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3468477"/>
              <a:ext cx="324000" cy="324000"/>
            </a:xfrm>
            <a:prstGeom prst="rect">
              <a:avLst/>
            </a:prstGeom>
          </p:spPr>
        </p:pic>
        <p:pic>
          <p:nvPicPr>
            <p:cNvPr id="607" name="Gráfico 606" descr="Trabalhador de construção com preenchimento sólido">
              <a:extLst>
                <a:ext uri="{FF2B5EF4-FFF2-40B4-BE49-F238E27FC236}">
                  <a16:creationId xmlns:a16="http://schemas.microsoft.com/office/drawing/2014/main" id="{5005FB5E-9B7F-6896-730E-3B1E1130289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3468477"/>
              <a:ext cx="324000" cy="324000"/>
            </a:xfrm>
            <a:prstGeom prst="rect">
              <a:avLst/>
            </a:prstGeom>
          </p:spPr>
        </p:pic>
        <p:pic>
          <p:nvPicPr>
            <p:cNvPr id="608" name="Gráfico 607" descr="Trabalhador de construção com preenchimento sólido">
              <a:extLst>
                <a:ext uri="{FF2B5EF4-FFF2-40B4-BE49-F238E27FC236}">
                  <a16:creationId xmlns:a16="http://schemas.microsoft.com/office/drawing/2014/main" id="{E6FA94C8-3482-1603-2DEC-5E017805836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3468477"/>
              <a:ext cx="324000" cy="324000"/>
            </a:xfrm>
            <a:prstGeom prst="rect">
              <a:avLst/>
            </a:prstGeom>
          </p:spPr>
        </p:pic>
        <p:pic>
          <p:nvPicPr>
            <p:cNvPr id="609" name="Gráfico 608" descr="Trabalhador de construção com preenchimento sólido">
              <a:extLst>
                <a:ext uri="{FF2B5EF4-FFF2-40B4-BE49-F238E27FC236}">
                  <a16:creationId xmlns:a16="http://schemas.microsoft.com/office/drawing/2014/main" id="{F7A29849-E279-5F5E-A934-72A1EDBE57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9278" y="3468477"/>
              <a:ext cx="324000" cy="324000"/>
            </a:xfrm>
            <a:prstGeom prst="rect">
              <a:avLst/>
            </a:prstGeom>
          </p:spPr>
        </p:pic>
        <p:pic>
          <p:nvPicPr>
            <p:cNvPr id="610" name="Gráfico 609" descr="Trabalhador de construção com preenchimento sólido">
              <a:extLst>
                <a:ext uri="{FF2B5EF4-FFF2-40B4-BE49-F238E27FC236}">
                  <a16:creationId xmlns:a16="http://schemas.microsoft.com/office/drawing/2014/main" id="{59E23707-B132-6830-A499-32A5AC811AA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87774" y="3468477"/>
              <a:ext cx="324000" cy="324000"/>
            </a:xfrm>
            <a:prstGeom prst="rect">
              <a:avLst/>
            </a:prstGeom>
          </p:spPr>
        </p:pic>
        <p:pic>
          <p:nvPicPr>
            <p:cNvPr id="611" name="Gráfico 610" descr="Trabalhador de construção com preenchimento sólido">
              <a:extLst>
                <a:ext uri="{FF2B5EF4-FFF2-40B4-BE49-F238E27FC236}">
                  <a16:creationId xmlns:a16="http://schemas.microsoft.com/office/drawing/2014/main" id="{DEDE1145-3AE4-C55C-E3D9-CB92DFA9F1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696270" y="3468477"/>
              <a:ext cx="324000" cy="324000"/>
            </a:xfrm>
            <a:prstGeom prst="rect">
              <a:avLst/>
            </a:prstGeom>
          </p:spPr>
        </p:pic>
        <p:pic>
          <p:nvPicPr>
            <p:cNvPr id="612" name="Gráfico 611" descr="Trabalhador de construção com preenchimento sólido">
              <a:extLst>
                <a:ext uri="{FF2B5EF4-FFF2-40B4-BE49-F238E27FC236}">
                  <a16:creationId xmlns:a16="http://schemas.microsoft.com/office/drawing/2014/main" id="{D9D0B037-3EDC-66F8-2ED8-D37DFBA693F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04766" y="3468477"/>
              <a:ext cx="324000" cy="324000"/>
            </a:xfrm>
            <a:prstGeom prst="rect">
              <a:avLst/>
            </a:prstGeom>
          </p:spPr>
        </p:pic>
        <p:pic>
          <p:nvPicPr>
            <p:cNvPr id="613" name="Gráfico 612" descr="Trabalhador de construção com preenchimento sólido">
              <a:extLst>
                <a:ext uri="{FF2B5EF4-FFF2-40B4-BE49-F238E27FC236}">
                  <a16:creationId xmlns:a16="http://schemas.microsoft.com/office/drawing/2014/main" id="{FEB890B0-48F3-9A22-275B-AB04AEE65F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13262" y="3468477"/>
              <a:ext cx="324000" cy="324000"/>
            </a:xfrm>
            <a:prstGeom prst="rect">
              <a:avLst/>
            </a:prstGeom>
          </p:spPr>
        </p:pic>
        <p:pic>
          <p:nvPicPr>
            <p:cNvPr id="614" name="Gráfico 613" descr="Trabalhador de construção com preenchimento sólido">
              <a:extLst>
                <a:ext uri="{FF2B5EF4-FFF2-40B4-BE49-F238E27FC236}">
                  <a16:creationId xmlns:a16="http://schemas.microsoft.com/office/drawing/2014/main" id="{48FC4F91-9A2E-77AD-A40B-E3517309F4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6798" y="3109633"/>
              <a:ext cx="324000" cy="324000"/>
            </a:xfrm>
            <a:prstGeom prst="rect">
              <a:avLst/>
            </a:prstGeom>
          </p:spPr>
        </p:pic>
        <p:pic>
          <p:nvPicPr>
            <p:cNvPr id="615" name="Gráfico 614" descr="Trabalhador de construção com preenchimento sólido">
              <a:extLst>
                <a:ext uri="{FF2B5EF4-FFF2-40B4-BE49-F238E27FC236}">
                  <a16:creationId xmlns:a16="http://schemas.microsoft.com/office/drawing/2014/main" id="{7D20A795-1DDA-4468-8722-9F14CD60D2A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3109633"/>
              <a:ext cx="324000" cy="324000"/>
            </a:xfrm>
            <a:prstGeom prst="rect">
              <a:avLst/>
            </a:prstGeom>
          </p:spPr>
        </p:pic>
        <p:pic>
          <p:nvPicPr>
            <p:cNvPr id="616" name="Gráfico 615" descr="Trabalhador de construção com preenchimento sólido">
              <a:extLst>
                <a:ext uri="{FF2B5EF4-FFF2-40B4-BE49-F238E27FC236}">
                  <a16:creationId xmlns:a16="http://schemas.microsoft.com/office/drawing/2014/main" id="{CD4F9F7B-AC32-C060-E225-691727EC387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3109633"/>
              <a:ext cx="324000" cy="324000"/>
            </a:xfrm>
            <a:prstGeom prst="rect">
              <a:avLst/>
            </a:prstGeom>
          </p:spPr>
        </p:pic>
        <p:pic>
          <p:nvPicPr>
            <p:cNvPr id="617" name="Gráfico 616" descr="Trabalhador de construção com preenchimento sólido">
              <a:extLst>
                <a:ext uri="{FF2B5EF4-FFF2-40B4-BE49-F238E27FC236}">
                  <a16:creationId xmlns:a16="http://schemas.microsoft.com/office/drawing/2014/main" id="{5B69DC84-DCC4-0829-7909-8DABFB73F62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3109633"/>
              <a:ext cx="324000" cy="324000"/>
            </a:xfrm>
            <a:prstGeom prst="rect">
              <a:avLst/>
            </a:prstGeom>
          </p:spPr>
        </p:pic>
        <p:pic>
          <p:nvPicPr>
            <p:cNvPr id="618" name="Gráfico 617" descr="Trabalhador de construção com preenchimento sólido">
              <a:extLst>
                <a:ext uri="{FF2B5EF4-FFF2-40B4-BE49-F238E27FC236}">
                  <a16:creationId xmlns:a16="http://schemas.microsoft.com/office/drawing/2014/main" id="{91B52A67-8F87-DD3F-D56C-B05FE349CA0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3109633"/>
              <a:ext cx="324000" cy="324000"/>
            </a:xfrm>
            <a:prstGeom prst="rect">
              <a:avLst/>
            </a:prstGeom>
          </p:spPr>
        </p:pic>
        <p:pic>
          <p:nvPicPr>
            <p:cNvPr id="619" name="Gráfico 618" descr="Trabalhador de construção com preenchimento sólido">
              <a:extLst>
                <a:ext uri="{FF2B5EF4-FFF2-40B4-BE49-F238E27FC236}">
                  <a16:creationId xmlns:a16="http://schemas.microsoft.com/office/drawing/2014/main" id="{BFF70FDB-C3C5-BD18-6F5D-BF17CFC351B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9278" y="3109633"/>
              <a:ext cx="324000" cy="324000"/>
            </a:xfrm>
            <a:prstGeom prst="rect">
              <a:avLst/>
            </a:prstGeom>
          </p:spPr>
        </p:pic>
        <p:pic>
          <p:nvPicPr>
            <p:cNvPr id="620" name="Gráfico 619" descr="Trabalhador de construção com preenchimento sólido">
              <a:extLst>
                <a:ext uri="{FF2B5EF4-FFF2-40B4-BE49-F238E27FC236}">
                  <a16:creationId xmlns:a16="http://schemas.microsoft.com/office/drawing/2014/main" id="{6792420E-DCEF-0D99-CBEA-7906199EFCD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87774" y="3109633"/>
              <a:ext cx="324000" cy="324000"/>
            </a:xfrm>
            <a:prstGeom prst="rect">
              <a:avLst/>
            </a:prstGeom>
          </p:spPr>
        </p:pic>
        <p:pic>
          <p:nvPicPr>
            <p:cNvPr id="621" name="Gráfico 620" descr="Trabalhador de construção com preenchimento sólido">
              <a:extLst>
                <a:ext uri="{FF2B5EF4-FFF2-40B4-BE49-F238E27FC236}">
                  <a16:creationId xmlns:a16="http://schemas.microsoft.com/office/drawing/2014/main" id="{CB4154BD-C89D-5837-EBC8-032D1B67336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696270" y="3109633"/>
              <a:ext cx="324000" cy="324000"/>
            </a:xfrm>
            <a:prstGeom prst="rect">
              <a:avLst/>
            </a:prstGeom>
          </p:spPr>
        </p:pic>
        <p:pic>
          <p:nvPicPr>
            <p:cNvPr id="622" name="Gráfico 621" descr="Trabalhador de construção com preenchimento sólido">
              <a:extLst>
                <a:ext uri="{FF2B5EF4-FFF2-40B4-BE49-F238E27FC236}">
                  <a16:creationId xmlns:a16="http://schemas.microsoft.com/office/drawing/2014/main" id="{67C421E1-BC08-F0AD-1D97-417CD74EE0B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2750789"/>
              <a:ext cx="324000" cy="324000"/>
            </a:xfrm>
            <a:prstGeom prst="rect">
              <a:avLst/>
            </a:prstGeom>
          </p:spPr>
        </p:pic>
        <p:pic>
          <p:nvPicPr>
            <p:cNvPr id="623" name="Gráfico 622" descr="Trabalhador de construção com preenchimento sólido">
              <a:extLst>
                <a:ext uri="{FF2B5EF4-FFF2-40B4-BE49-F238E27FC236}">
                  <a16:creationId xmlns:a16="http://schemas.microsoft.com/office/drawing/2014/main" id="{8AC296EB-D8B9-B6BA-2FCE-AE30D4568AE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2750789"/>
              <a:ext cx="324000" cy="324000"/>
            </a:xfrm>
            <a:prstGeom prst="rect">
              <a:avLst/>
            </a:prstGeom>
          </p:spPr>
        </p:pic>
        <p:pic>
          <p:nvPicPr>
            <p:cNvPr id="624" name="Gráfico 623" descr="Trabalhador de construção com preenchimento sólido">
              <a:extLst>
                <a:ext uri="{FF2B5EF4-FFF2-40B4-BE49-F238E27FC236}">
                  <a16:creationId xmlns:a16="http://schemas.microsoft.com/office/drawing/2014/main" id="{509D8136-A5B7-EAD8-0857-50592E886FB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2750789"/>
              <a:ext cx="324000" cy="324000"/>
            </a:xfrm>
            <a:prstGeom prst="rect">
              <a:avLst/>
            </a:prstGeom>
          </p:spPr>
        </p:pic>
        <p:pic>
          <p:nvPicPr>
            <p:cNvPr id="625" name="Gráfico 624" descr="Trabalhador de construção com preenchimento sólido">
              <a:extLst>
                <a:ext uri="{FF2B5EF4-FFF2-40B4-BE49-F238E27FC236}">
                  <a16:creationId xmlns:a16="http://schemas.microsoft.com/office/drawing/2014/main" id="{A0426090-2EDD-F7DF-D855-3556341DB69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2750789"/>
              <a:ext cx="324000" cy="324000"/>
            </a:xfrm>
            <a:prstGeom prst="rect">
              <a:avLst/>
            </a:prstGeom>
          </p:spPr>
        </p:pic>
        <p:pic>
          <p:nvPicPr>
            <p:cNvPr id="626" name="Gráfico 625" descr="Trabalhador de construção com preenchimento sólido">
              <a:extLst>
                <a:ext uri="{FF2B5EF4-FFF2-40B4-BE49-F238E27FC236}">
                  <a16:creationId xmlns:a16="http://schemas.microsoft.com/office/drawing/2014/main" id="{21CE876B-D955-174F-6AAE-ED1A18F548D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9278" y="2750789"/>
              <a:ext cx="324000" cy="324000"/>
            </a:xfrm>
            <a:prstGeom prst="rect">
              <a:avLst/>
            </a:prstGeom>
          </p:spPr>
        </p:pic>
        <p:pic>
          <p:nvPicPr>
            <p:cNvPr id="627" name="Gráfico 626" descr="Trabalhador de construção com preenchimento sólido">
              <a:extLst>
                <a:ext uri="{FF2B5EF4-FFF2-40B4-BE49-F238E27FC236}">
                  <a16:creationId xmlns:a16="http://schemas.microsoft.com/office/drawing/2014/main" id="{80D6C0B3-DE26-0DC9-B40A-8FADC0454EB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87774" y="2750789"/>
              <a:ext cx="324000" cy="324000"/>
            </a:xfrm>
            <a:prstGeom prst="rect">
              <a:avLst/>
            </a:prstGeom>
          </p:spPr>
        </p:pic>
        <p:pic>
          <p:nvPicPr>
            <p:cNvPr id="628" name="Gráfico 627" descr="Trabalhador de construção com preenchimento sólido">
              <a:extLst>
                <a:ext uri="{FF2B5EF4-FFF2-40B4-BE49-F238E27FC236}">
                  <a16:creationId xmlns:a16="http://schemas.microsoft.com/office/drawing/2014/main" id="{FA42BE44-06FB-C537-385D-5B1CE87BF9E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2391945"/>
              <a:ext cx="324000" cy="324000"/>
            </a:xfrm>
            <a:prstGeom prst="rect">
              <a:avLst/>
            </a:prstGeom>
          </p:spPr>
        </p:pic>
        <p:pic>
          <p:nvPicPr>
            <p:cNvPr id="629" name="Gráfico 628" descr="Trabalhador de construção com preenchimento sólido">
              <a:extLst>
                <a:ext uri="{FF2B5EF4-FFF2-40B4-BE49-F238E27FC236}">
                  <a16:creationId xmlns:a16="http://schemas.microsoft.com/office/drawing/2014/main" id="{98553D8D-FC27-FF4A-A88A-FCB584A5939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2391945"/>
              <a:ext cx="324000" cy="324000"/>
            </a:xfrm>
            <a:prstGeom prst="rect">
              <a:avLst/>
            </a:prstGeom>
          </p:spPr>
        </p:pic>
        <p:pic>
          <p:nvPicPr>
            <p:cNvPr id="630" name="Gráfico 629" descr="Trabalhador de construção com preenchimento sólido">
              <a:extLst>
                <a:ext uri="{FF2B5EF4-FFF2-40B4-BE49-F238E27FC236}">
                  <a16:creationId xmlns:a16="http://schemas.microsoft.com/office/drawing/2014/main" id="{450587C2-439B-38FD-2093-4454CBDCA25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2391945"/>
              <a:ext cx="324000" cy="324000"/>
            </a:xfrm>
            <a:prstGeom prst="rect">
              <a:avLst/>
            </a:prstGeom>
          </p:spPr>
        </p:pic>
        <p:pic>
          <p:nvPicPr>
            <p:cNvPr id="631" name="Gráfico 630" descr="Trabalhador de construção com preenchimento sólido">
              <a:extLst>
                <a:ext uri="{FF2B5EF4-FFF2-40B4-BE49-F238E27FC236}">
                  <a16:creationId xmlns:a16="http://schemas.microsoft.com/office/drawing/2014/main" id="{8C4CFFC1-5599-B72F-190C-19B645F989A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9278" y="2391945"/>
              <a:ext cx="324000" cy="324000"/>
            </a:xfrm>
            <a:prstGeom prst="rect">
              <a:avLst/>
            </a:prstGeom>
          </p:spPr>
        </p:pic>
        <p:pic>
          <p:nvPicPr>
            <p:cNvPr id="632" name="Gráfico 631" descr="Trabalhador de construção com preenchimento sólido">
              <a:extLst>
                <a:ext uri="{FF2B5EF4-FFF2-40B4-BE49-F238E27FC236}">
                  <a16:creationId xmlns:a16="http://schemas.microsoft.com/office/drawing/2014/main" id="{385DAB69-9217-0FBC-8A18-EBC764FB99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2033101"/>
              <a:ext cx="324000" cy="324000"/>
            </a:xfrm>
            <a:prstGeom prst="rect">
              <a:avLst/>
            </a:prstGeom>
          </p:spPr>
        </p:pic>
        <p:pic>
          <p:nvPicPr>
            <p:cNvPr id="633" name="Gráfico 632" descr="Trabalhador de construção com preenchimento sólido">
              <a:extLst>
                <a:ext uri="{FF2B5EF4-FFF2-40B4-BE49-F238E27FC236}">
                  <a16:creationId xmlns:a16="http://schemas.microsoft.com/office/drawing/2014/main" id="{FA7CC203-27ED-C956-0748-4CA8AA8F5ED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2033101"/>
              <a:ext cx="324000" cy="324000"/>
            </a:xfrm>
            <a:prstGeom prst="rect">
              <a:avLst/>
            </a:prstGeom>
          </p:spPr>
        </p:pic>
      </p:grpSp>
      <p:grpSp>
        <p:nvGrpSpPr>
          <p:cNvPr id="634" name="Agrupar 633">
            <a:extLst>
              <a:ext uri="{FF2B5EF4-FFF2-40B4-BE49-F238E27FC236}">
                <a16:creationId xmlns:a16="http://schemas.microsoft.com/office/drawing/2014/main" id="{A887C5C7-6C37-18AE-BA24-5F3AB07D8CDD}"/>
              </a:ext>
            </a:extLst>
          </p:cNvPr>
          <p:cNvGrpSpPr/>
          <p:nvPr/>
        </p:nvGrpSpPr>
        <p:grpSpPr>
          <a:xfrm>
            <a:off x="2567836" y="1917466"/>
            <a:ext cx="5711868" cy="2264959"/>
            <a:chOff x="2567836" y="1917466"/>
            <a:chExt cx="5711868" cy="2264959"/>
          </a:xfrm>
        </p:grpSpPr>
        <p:sp>
          <p:nvSpPr>
            <p:cNvPr id="635" name="Forma Livre 634">
              <a:extLst>
                <a:ext uri="{FF2B5EF4-FFF2-40B4-BE49-F238E27FC236}">
                  <a16:creationId xmlns:a16="http://schemas.microsoft.com/office/drawing/2014/main" id="{6E2E98A3-5606-C131-D35F-E6B9CFCA2FBF}"/>
                </a:ext>
              </a:extLst>
            </p:cNvPr>
            <p:cNvSpPr/>
            <p:nvPr/>
          </p:nvSpPr>
          <p:spPr>
            <a:xfrm>
              <a:off x="2567836" y="1917466"/>
              <a:ext cx="2855934" cy="2264959"/>
            </a:xfrm>
            <a:custGeom>
              <a:avLst/>
              <a:gdLst>
                <a:gd name="connsiteX0" fmla="*/ 0 w 2855934"/>
                <a:gd name="connsiteY0" fmla="*/ 2311326 h 2311326"/>
                <a:gd name="connsiteX1" fmla="*/ 137786 w 2855934"/>
                <a:gd name="connsiteY1" fmla="*/ 1985649 h 2311326"/>
                <a:gd name="connsiteX2" fmla="*/ 400832 w 2855934"/>
                <a:gd name="connsiteY2" fmla="*/ 1835337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11326 h 2311326"/>
                <a:gd name="connsiteX1" fmla="*/ 137786 w 2855934"/>
                <a:gd name="connsiteY1" fmla="*/ 1985649 h 2311326"/>
                <a:gd name="connsiteX2" fmla="*/ 363253 w 2855934"/>
                <a:gd name="connsiteY2" fmla="*/ 1760181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99008 h 2399008"/>
                <a:gd name="connsiteX1" fmla="*/ 137786 w 2855934"/>
                <a:gd name="connsiteY1" fmla="*/ 1985649 h 2399008"/>
                <a:gd name="connsiteX2" fmla="*/ 363253 w 2855934"/>
                <a:gd name="connsiteY2" fmla="*/ 1760181 h 2399008"/>
                <a:gd name="connsiteX3" fmla="*/ 576197 w 2855934"/>
                <a:gd name="connsiteY3" fmla="*/ 1597343 h 2399008"/>
                <a:gd name="connsiteX4" fmla="*/ 1027134 w 2855934"/>
                <a:gd name="connsiteY4" fmla="*/ 1484608 h 2399008"/>
                <a:gd name="connsiteX5" fmla="*/ 1377863 w 2855934"/>
                <a:gd name="connsiteY5" fmla="*/ 1234088 h 2399008"/>
                <a:gd name="connsiteX6" fmla="*/ 1678487 w 2855934"/>
                <a:gd name="connsiteY6" fmla="*/ 996093 h 2399008"/>
                <a:gd name="connsiteX7" fmla="*/ 2091846 w 2855934"/>
                <a:gd name="connsiteY7" fmla="*/ 582734 h 2399008"/>
                <a:gd name="connsiteX8" fmla="*/ 2580361 w 2855934"/>
                <a:gd name="connsiteY8" fmla="*/ 81693 h 2399008"/>
                <a:gd name="connsiteX9" fmla="*/ 2855934 w 2855934"/>
                <a:gd name="connsiteY9" fmla="*/ 6537 h 2399008"/>
                <a:gd name="connsiteX0" fmla="*/ 0 w 2855934"/>
                <a:gd name="connsiteY0" fmla="*/ 2347637 h 2347637"/>
                <a:gd name="connsiteX1" fmla="*/ 137786 w 2855934"/>
                <a:gd name="connsiteY1" fmla="*/ 1985649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03673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10143 h 2310143"/>
                <a:gd name="connsiteX1" fmla="*/ 168608 w 2855934"/>
                <a:gd name="connsiteY1" fmla="*/ 1891647 h 2310143"/>
                <a:gd name="connsiteX2" fmla="*/ 363253 w 2855934"/>
                <a:gd name="connsiteY2" fmla="*/ 1666179 h 2310143"/>
                <a:gd name="connsiteX3" fmla="*/ 576197 w 2855934"/>
                <a:gd name="connsiteY3" fmla="*/ 1559849 h 2310143"/>
                <a:gd name="connsiteX4" fmla="*/ 1027134 w 2855934"/>
                <a:gd name="connsiteY4" fmla="*/ 1447114 h 2310143"/>
                <a:gd name="connsiteX5" fmla="*/ 1377863 w 2855934"/>
                <a:gd name="connsiteY5" fmla="*/ 1196594 h 2310143"/>
                <a:gd name="connsiteX6" fmla="*/ 1678487 w 2855934"/>
                <a:gd name="connsiteY6" fmla="*/ 958599 h 2310143"/>
                <a:gd name="connsiteX7" fmla="*/ 2091846 w 2855934"/>
                <a:gd name="connsiteY7" fmla="*/ 545240 h 2310143"/>
                <a:gd name="connsiteX8" fmla="*/ 2580361 w 2855934"/>
                <a:gd name="connsiteY8" fmla="*/ 44199 h 2310143"/>
                <a:gd name="connsiteX9" fmla="*/ 2855934 w 2855934"/>
                <a:gd name="connsiteY9" fmla="*/ 47420 h 2310143"/>
                <a:gd name="connsiteX0" fmla="*/ 0 w 2855934"/>
                <a:gd name="connsiteY0" fmla="*/ 2264959 h 2264959"/>
                <a:gd name="connsiteX1" fmla="*/ 168608 w 2855934"/>
                <a:gd name="connsiteY1" fmla="*/ 1846463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34949 w 2855934"/>
                <a:gd name="connsiteY1" fmla="*/ 1818414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5934" h="2264959">
                  <a:moveTo>
                    <a:pt x="0" y="2264959"/>
                  </a:moveTo>
                  <a:cubicBezTo>
                    <a:pt x="35490" y="2141786"/>
                    <a:pt x="35139" y="1976229"/>
                    <a:pt x="101291" y="1880122"/>
                  </a:cubicBezTo>
                  <a:cubicBezTo>
                    <a:pt x="167443" y="1784015"/>
                    <a:pt x="284102" y="1681905"/>
                    <a:pt x="363253" y="1620995"/>
                  </a:cubicBezTo>
                  <a:cubicBezTo>
                    <a:pt x="442404" y="1560085"/>
                    <a:pt x="465550" y="1551176"/>
                    <a:pt x="576197" y="1514665"/>
                  </a:cubicBezTo>
                  <a:cubicBezTo>
                    <a:pt x="686844" y="1478154"/>
                    <a:pt x="893523" y="1462472"/>
                    <a:pt x="1027134" y="1401930"/>
                  </a:cubicBezTo>
                  <a:cubicBezTo>
                    <a:pt x="1160745" y="1341388"/>
                    <a:pt x="1269304" y="1232829"/>
                    <a:pt x="1377863" y="1151410"/>
                  </a:cubicBezTo>
                  <a:cubicBezTo>
                    <a:pt x="1486422" y="1069991"/>
                    <a:pt x="1559490" y="1021974"/>
                    <a:pt x="1678487" y="913415"/>
                  </a:cubicBezTo>
                  <a:cubicBezTo>
                    <a:pt x="1797484" y="804856"/>
                    <a:pt x="1958951" y="633587"/>
                    <a:pt x="2091846" y="500056"/>
                  </a:cubicBezTo>
                  <a:cubicBezTo>
                    <a:pt x="2224741" y="366525"/>
                    <a:pt x="2348510" y="208260"/>
                    <a:pt x="2475858" y="112227"/>
                  </a:cubicBezTo>
                  <a:cubicBezTo>
                    <a:pt x="2603206" y="16194"/>
                    <a:pt x="2781821" y="-8203"/>
                    <a:pt x="2855934" y="2236"/>
                  </a:cubicBezTo>
                </a:path>
              </a:pathLst>
            </a:custGeom>
            <a:no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36" name="Forma Livre 635">
              <a:extLst>
                <a:ext uri="{FF2B5EF4-FFF2-40B4-BE49-F238E27FC236}">
                  <a16:creationId xmlns:a16="http://schemas.microsoft.com/office/drawing/2014/main" id="{A5BA6C5D-E7A5-F6C1-3C9A-BB6C27CB5434}"/>
                </a:ext>
              </a:extLst>
            </p:cNvPr>
            <p:cNvSpPr/>
            <p:nvPr/>
          </p:nvSpPr>
          <p:spPr>
            <a:xfrm flipH="1">
              <a:off x="5423770" y="1917466"/>
              <a:ext cx="2855934" cy="2264959"/>
            </a:xfrm>
            <a:custGeom>
              <a:avLst/>
              <a:gdLst>
                <a:gd name="connsiteX0" fmla="*/ 0 w 2855934"/>
                <a:gd name="connsiteY0" fmla="*/ 2311326 h 2311326"/>
                <a:gd name="connsiteX1" fmla="*/ 137786 w 2855934"/>
                <a:gd name="connsiteY1" fmla="*/ 1985649 h 2311326"/>
                <a:gd name="connsiteX2" fmla="*/ 400832 w 2855934"/>
                <a:gd name="connsiteY2" fmla="*/ 1835337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11326 h 2311326"/>
                <a:gd name="connsiteX1" fmla="*/ 137786 w 2855934"/>
                <a:gd name="connsiteY1" fmla="*/ 1985649 h 2311326"/>
                <a:gd name="connsiteX2" fmla="*/ 363253 w 2855934"/>
                <a:gd name="connsiteY2" fmla="*/ 1760181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99008 h 2399008"/>
                <a:gd name="connsiteX1" fmla="*/ 137786 w 2855934"/>
                <a:gd name="connsiteY1" fmla="*/ 1985649 h 2399008"/>
                <a:gd name="connsiteX2" fmla="*/ 363253 w 2855934"/>
                <a:gd name="connsiteY2" fmla="*/ 1760181 h 2399008"/>
                <a:gd name="connsiteX3" fmla="*/ 576197 w 2855934"/>
                <a:gd name="connsiteY3" fmla="*/ 1597343 h 2399008"/>
                <a:gd name="connsiteX4" fmla="*/ 1027134 w 2855934"/>
                <a:gd name="connsiteY4" fmla="*/ 1484608 h 2399008"/>
                <a:gd name="connsiteX5" fmla="*/ 1377863 w 2855934"/>
                <a:gd name="connsiteY5" fmla="*/ 1234088 h 2399008"/>
                <a:gd name="connsiteX6" fmla="*/ 1678487 w 2855934"/>
                <a:gd name="connsiteY6" fmla="*/ 996093 h 2399008"/>
                <a:gd name="connsiteX7" fmla="*/ 2091846 w 2855934"/>
                <a:gd name="connsiteY7" fmla="*/ 582734 h 2399008"/>
                <a:gd name="connsiteX8" fmla="*/ 2580361 w 2855934"/>
                <a:gd name="connsiteY8" fmla="*/ 81693 h 2399008"/>
                <a:gd name="connsiteX9" fmla="*/ 2855934 w 2855934"/>
                <a:gd name="connsiteY9" fmla="*/ 6537 h 2399008"/>
                <a:gd name="connsiteX0" fmla="*/ 0 w 2855934"/>
                <a:gd name="connsiteY0" fmla="*/ 2347637 h 2347637"/>
                <a:gd name="connsiteX1" fmla="*/ 137786 w 2855934"/>
                <a:gd name="connsiteY1" fmla="*/ 1985649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03673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10143 h 2310143"/>
                <a:gd name="connsiteX1" fmla="*/ 168608 w 2855934"/>
                <a:gd name="connsiteY1" fmla="*/ 1891647 h 2310143"/>
                <a:gd name="connsiteX2" fmla="*/ 363253 w 2855934"/>
                <a:gd name="connsiteY2" fmla="*/ 1666179 h 2310143"/>
                <a:gd name="connsiteX3" fmla="*/ 576197 w 2855934"/>
                <a:gd name="connsiteY3" fmla="*/ 1559849 h 2310143"/>
                <a:gd name="connsiteX4" fmla="*/ 1027134 w 2855934"/>
                <a:gd name="connsiteY4" fmla="*/ 1447114 h 2310143"/>
                <a:gd name="connsiteX5" fmla="*/ 1377863 w 2855934"/>
                <a:gd name="connsiteY5" fmla="*/ 1196594 h 2310143"/>
                <a:gd name="connsiteX6" fmla="*/ 1678487 w 2855934"/>
                <a:gd name="connsiteY6" fmla="*/ 958599 h 2310143"/>
                <a:gd name="connsiteX7" fmla="*/ 2091846 w 2855934"/>
                <a:gd name="connsiteY7" fmla="*/ 545240 h 2310143"/>
                <a:gd name="connsiteX8" fmla="*/ 2580361 w 2855934"/>
                <a:gd name="connsiteY8" fmla="*/ 44199 h 2310143"/>
                <a:gd name="connsiteX9" fmla="*/ 2855934 w 2855934"/>
                <a:gd name="connsiteY9" fmla="*/ 47420 h 2310143"/>
                <a:gd name="connsiteX0" fmla="*/ 0 w 2855934"/>
                <a:gd name="connsiteY0" fmla="*/ 2264959 h 2264959"/>
                <a:gd name="connsiteX1" fmla="*/ 168608 w 2855934"/>
                <a:gd name="connsiteY1" fmla="*/ 1846463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34949 w 2855934"/>
                <a:gd name="connsiteY1" fmla="*/ 1818414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5934" h="2264959">
                  <a:moveTo>
                    <a:pt x="0" y="2264959"/>
                  </a:moveTo>
                  <a:cubicBezTo>
                    <a:pt x="35490" y="2141786"/>
                    <a:pt x="35139" y="1976229"/>
                    <a:pt x="101291" y="1880122"/>
                  </a:cubicBezTo>
                  <a:cubicBezTo>
                    <a:pt x="167443" y="1784015"/>
                    <a:pt x="284102" y="1681905"/>
                    <a:pt x="363253" y="1620995"/>
                  </a:cubicBezTo>
                  <a:cubicBezTo>
                    <a:pt x="442404" y="1560085"/>
                    <a:pt x="465550" y="1551176"/>
                    <a:pt x="576197" y="1514665"/>
                  </a:cubicBezTo>
                  <a:cubicBezTo>
                    <a:pt x="686844" y="1478154"/>
                    <a:pt x="893523" y="1462472"/>
                    <a:pt x="1027134" y="1401930"/>
                  </a:cubicBezTo>
                  <a:cubicBezTo>
                    <a:pt x="1160745" y="1341388"/>
                    <a:pt x="1269304" y="1232829"/>
                    <a:pt x="1377863" y="1151410"/>
                  </a:cubicBezTo>
                  <a:cubicBezTo>
                    <a:pt x="1486422" y="1069991"/>
                    <a:pt x="1559490" y="1021974"/>
                    <a:pt x="1678487" y="913415"/>
                  </a:cubicBezTo>
                  <a:cubicBezTo>
                    <a:pt x="1797484" y="804856"/>
                    <a:pt x="1958951" y="633587"/>
                    <a:pt x="2091846" y="500056"/>
                  </a:cubicBezTo>
                  <a:cubicBezTo>
                    <a:pt x="2224741" y="366525"/>
                    <a:pt x="2348510" y="208260"/>
                    <a:pt x="2475858" y="112227"/>
                  </a:cubicBezTo>
                  <a:cubicBezTo>
                    <a:pt x="2603206" y="16194"/>
                    <a:pt x="2781821" y="-8203"/>
                    <a:pt x="2855934" y="2236"/>
                  </a:cubicBezTo>
                </a:path>
              </a:pathLst>
            </a:custGeom>
            <a:noFill/>
            <a:ln w="190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7" name="Retângulo 6">
            <a:extLst>
              <a:ext uri="{FF2B5EF4-FFF2-40B4-BE49-F238E27FC236}">
                <a16:creationId xmlns:a16="http://schemas.microsoft.com/office/drawing/2014/main" id="{4BE3D38A-3D20-0543-F043-6F6C9284C6E4}"/>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a:extLst>
              <a:ext uri="{FF2B5EF4-FFF2-40B4-BE49-F238E27FC236}">
                <a16:creationId xmlns:a16="http://schemas.microsoft.com/office/drawing/2014/main" id="{95B9BC3E-1DAF-344E-782C-5CAFA7807D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89" name="Imagem 88">
            <a:extLst>
              <a:ext uri="{FF2B5EF4-FFF2-40B4-BE49-F238E27FC236}">
                <a16:creationId xmlns:a16="http://schemas.microsoft.com/office/drawing/2014/main" id="{CD99C475-F028-E11F-1BBB-EDEBE9614E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50276" y="238881"/>
            <a:ext cx="347913" cy="1343900"/>
          </a:xfrm>
          <a:prstGeom prst="rect">
            <a:avLst/>
          </a:prstGeom>
        </p:spPr>
      </p:pic>
      <p:sp>
        <p:nvSpPr>
          <p:cNvPr id="2" name="Título 1">
            <a:extLst>
              <a:ext uri="{FF2B5EF4-FFF2-40B4-BE49-F238E27FC236}">
                <a16:creationId xmlns:a16="http://schemas.microsoft.com/office/drawing/2014/main" id="{9EABAA92-0928-58C1-0293-E7EFAE33C5A9}"/>
              </a:ext>
            </a:extLst>
          </p:cNvPr>
          <p:cNvSpPr>
            <a:spLocks noGrp="1"/>
          </p:cNvSpPr>
          <p:nvPr>
            <p:ph type="title"/>
          </p:nvPr>
        </p:nvSpPr>
        <p:spPr>
          <a:xfrm rot="16200000">
            <a:off x="-1974548" y="2164946"/>
            <a:ext cx="5481371" cy="1343900"/>
          </a:xfrm>
        </p:spPr>
        <p:txBody>
          <a:bodyPr anchor="t">
            <a:noAutofit/>
          </a:bodyPr>
          <a:lstStyle/>
          <a:p>
            <a:pPr>
              <a:lnSpc>
                <a:spcPct val="120000"/>
              </a:lnSpc>
            </a:pPr>
            <a:r>
              <a:rPr lang="pt-BR" sz="2400" i="1" dirty="0" err="1">
                <a:solidFill>
                  <a:srgbClr val="101720"/>
                </a:solidFill>
                <a:latin typeface="Montserrat ExtraBold" pitchFamily="2" charset="0"/>
                <a:ea typeface="+mn-ea"/>
                <a:cs typeface="+mn-cs"/>
              </a:rPr>
              <a:t>Claims</a:t>
            </a:r>
            <a:r>
              <a:rPr lang="pt-BR" sz="2400" i="1" dirty="0">
                <a:solidFill>
                  <a:srgbClr val="101720"/>
                </a:solidFill>
                <a:latin typeface="Montserrat ExtraBold" pitchFamily="2" charset="0"/>
                <a:ea typeface="+mn-ea"/>
                <a:cs typeface="+mn-cs"/>
              </a:rPr>
              <a:t> referentes à aceleração:</a:t>
            </a:r>
            <a:br>
              <a:rPr lang="pt-BR" sz="2400" i="1" dirty="0">
                <a:solidFill>
                  <a:srgbClr val="101720"/>
                </a:solidFill>
                <a:latin typeface="Montserrat ExtraBold" pitchFamily="2" charset="0"/>
                <a:ea typeface="+mn-ea"/>
                <a:cs typeface="+mn-cs"/>
              </a:rPr>
            </a:br>
            <a:r>
              <a:rPr lang="pt-BR" sz="1800" dirty="0">
                <a:solidFill>
                  <a:srgbClr val="101720"/>
                </a:solidFill>
                <a:latin typeface="Montserrat" pitchFamily="2" charset="77"/>
              </a:rPr>
              <a:t>análise quantitativa dos recursos utilizados</a:t>
            </a:r>
            <a:endParaRPr lang="pt-BR" sz="2400" dirty="0">
              <a:latin typeface="Montserrat" pitchFamily="2" charset="77"/>
            </a:endParaRPr>
          </a:p>
        </p:txBody>
      </p:sp>
      <p:sp>
        <p:nvSpPr>
          <p:cNvPr id="506" name="Retângulo 505">
            <a:extLst>
              <a:ext uri="{FF2B5EF4-FFF2-40B4-BE49-F238E27FC236}">
                <a16:creationId xmlns:a16="http://schemas.microsoft.com/office/drawing/2014/main" id="{3550FAB2-3C1C-14C8-D317-705DE796C7B2}"/>
              </a:ext>
            </a:extLst>
          </p:cNvPr>
          <p:cNvSpPr/>
          <p:nvPr/>
        </p:nvSpPr>
        <p:spPr>
          <a:xfrm>
            <a:off x="2550004" y="4231247"/>
            <a:ext cx="5759411" cy="324000"/>
          </a:xfrm>
          <a:prstGeom prst="rect">
            <a:avLst/>
          </a:prstGeom>
          <a:solidFill>
            <a:schemeClr val="accent5">
              <a:lumMod val="75000"/>
            </a:schemeClr>
          </a:solid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latin typeface="Montserrat" pitchFamily="2" charset="77"/>
              </a:rPr>
              <a:t>PROJETO DE CONSTRUÇÃO | PRAZO PREVISTO = 14 MESES</a:t>
            </a:r>
          </a:p>
        </p:txBody>
      </p:sp>
      <p:sp>
        <p:nvSpPr>
          <p:cNvPr id="498" name="Seta: da Esquerda para a Direita 86">
            <a:extLst>
              <a:ext uri="{FF2B5EF4-FFF2-40B4-BE49-F238E27FC236}">
                <a16:creationId xmlns:a16="http://schemas.microsoft.com/office/drawing/2014/main" id="{11867CD0-E85E-7F79-238B-F91DB7DA225E}"/>
              </a:ext>
            </a:extLst>
          </p:cNvPr>
          <p:cNvSpPr/>
          <p:nvPr/>
        </p:nvSpPr>
        <p:spPr>
          <a:xfrm>
            <a:off x="2606544" y="4838365"/>
            <a:ext cx="2353154" cy="583094"/>
          </a:xfrm>
          <a:prstGeom prst="leftRightArrow">
            <a:avLst>
              <a:gd name="adj1" fmla="val 62263"/>
              <a:gd name="adj2" fmla="val 50000"/>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b="1" dirty="0">
                <a:solidFill>
                  <a:schemeClr val="tx1"/>
                </a:solidFill>
                <a:latin typeface="Montserrat" pitchFamily="2" charset="77"/>
              </a:rPr>
              <a:t>ATRASO - 6 MESES</a:t>
            </a:r>
          </a:p>
        </p:txBody>
      </p:sp>
      <p:cxnSp>
        <p:nvCxnSpPr>
          <p:cNvPr id="499" name="Conector Reto 498">
            <a:extLst>
              <a:ext uri="{FF2B5EF4-FFF2-40B4-BE49-F238E27FC236}">
                <a16:creationId xmlns:a16="http://schemas.microsoft.com/office/drawing/2014/main" id="{0645A902-EC83-E972-9D3E-2EAA3D03E44E}"/>
              </a:ext>
            </a:extLst>
          </p:cNvPr>
          <p:cNvCxnSpPr>
            <a:cxnSpLocks/>
          </p:cNvCxnSpPr>
          <p:nvPr/>
        </p:nvCxnSpPr>
        <p:spPr>
          <a:xfrm>
            <a:off x="2541728" y="4671356"/>
            <a:ext cx="0" cy="854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0" name="Conector Reto 499">
            <a:extLst>
              <a:ext uri="{FF2B5EF4-FFF2-40B4-BE49-F238E27FC236}">
                <a16:creationId xmlns:a16="http://schemas.microsoft.com/office/drawing/2014/main" id="{E804869F-DEE6-8616-43DD-330B1894C7B9}"/>
              </a:ext>
            </a:extLst>
          </p:cNvPr>
          <p:cNvCxnSpPr>
            <a:cxnSpLocks/>
          </p:cNvCxnSpPr>
          <p:nvPr/>
        </p:nvCxnSpPr>
        <p:spPr>
          <a:xfrm>
            <a:off x="5024513" y="4671356"/>
            <a:ext cx="0" cy="854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1" name="Retângulo 500">
            <a:extLst>
              <a:ext uri="{FF2B5EF4-FFF2-40B4-BE49-F238E27FC236}">
                <a16:creationId xmlns:a16="http://schemas.microsoft.com/office/drawing/2014/main" id="{50DC6E00-DA75-1A82-6FDD-C09E874271C5}"/>
              </a:ext>
            </a:extLst>
          </p:cNvPr>
          <p:cNvSpPr/>
          <p:nvPr/>
        </p:nvSpPr>
        <p:spPr>
          <a:xfrm>
            <a:off x="5066741" y="4676365"/>
            <a:ext cx="4881113" cy="324000"/>
          </a:xfrm>
          <a:prstGeom prst="rect">
            <a:avLst/>
          </a:prstGeom>
          <a:solidFill>
            <a:srgbClr val="C00000"/>
          </a:solid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latin typeface="Montserrat" pitchFamily="2" charset="77"/>
              </a:rPr>
              <a:t>DURAÇÃO REAL = 12 MESES</a:t>
            </a:r>
          </a:p>
        </p:txBody>
      </p:sp>
      <p:sp>
        <p:nvSpPr>
          <p:cNvPr id="577" name="Forma Livre: Forma 175">
            <a:extLst>
              <a:ext uri="{FF2B5EF4-FFF2-40B4-BE49-F238E27FC236}">
                <a16:creationId xmlns:a16="http://schemas.microsoft.com/office/drawing/2014/main" id="{3E3C87A2-683F-6877-BED5-0A026170EFB9}"/>
              </a:ext>
            </a:extLst>
          </p:cNvPr>
          <p:cNvSpPr/>
          <p:nvPr/>
        </p:nvSpPr>
        <p:spPr>
          <a:xfrm>
            <a:off x="5039607" y="180159"/>
            <a:ext cx="4917449" cy="4011124"/>
          </a:xfrm>
          <a:custGeom>
            <a:avLst/>
            <a:gdLst>
              <a:gd name="connsiteX0" fmla="*/ 0 w 4884420"/>
              <a:gd name="connsiteY0" fmla="*/ 3946517 h 3946517"/>
              <a:gd name="connsiteX1" fmla="*/ 53340 w 4884420"/>
              <a:gd name="connsiteY1" fmla="*/ 3816977 h 3946517"/>
              <a:gd name="connsiteX2" fmla="*/ 106680 w 4884420"/>
              <a:gd name="connsiteY2" fmla="*/ 3672197 h 3946517"/>
              <a:gd name="connsiteX3" fmla="*/ 228600 w 4884420"/>
              <a:gd name="connsiteY3" fmla="*/ 3595997 h 3946517"/>
              <a:gd name="connsiteX4" fmla="*/ 518160 w 4884420"/>
              <a:gd name="connsiteY4" fmla="*/ 3283577 h 3946517"/>
              <a:gd name="connsiteX5" fmla="*/ 944880 w 4884420"/>
              <a:gd name="connsiteY5" fmla="*/ 2917817 h 3946517"/>
              <a:gd name="connsiteX6" fmla="*/ 1173480 w 4884420"/>
              <a:gd name="connsiteY6" fmla="*/ 2681597 h 3946517"/>
              <a:gd name="connsiteX7" fmla="*/ 1203960 w 4884420"/>
              <a:gd name="connsiteY7" fmla="*/ 1630037 h 3946517"/>
              <a:gd name="connsiteX8" fmla="*/ 1729740 w 4884420"/>
              <a:gd name="connsiteY8" fmla="*/ 1119497 h 3946517"/>
              <a:gd name="connsiteX9" fmla="*/ 2125980 w 4884420"/>
              <a:gd name="connsiteY9" fmla="*/ 715637 h 3946517"/>
              <a:gd name="connsiteX10" fmla="*/ 2415540 w 4884420"/>
              <a:gd name="connsiteY10" fmla="*/ 83177 h 3946517"/>
              <a:gd name="connsiteX11" fmla="*/ 2552700 w 4884420"/>
              <a:gd name="connsiteY11" fmla="*/ 14597 h 3946517"/>
              <a:gd name="connsiteX12" fmla="*/ 2667000 w 4884420"/>
              <a:gd name="connsiteY12" fmla="*/ 151757 h 3946517"/>
              <a:gd name="connsiteX13" fmla="*/ 2804160 w 4884420"/>
              <a:gd name="connsiteY13" fmla="*/ 730877 h 3946517"/>
              <a:gd name="connsiteX14" fmla="*/ 3268980 w 4884420"/>
              <a:gd name="connsiteY14" fmla="*/ 1530977 h 3946517"/>
              <a:gd name="connsiteX15" fmla="*/ 3611880 w 4884420"/>
              <a:gd name="connsiteY15" fmla="*/ 2186297 h 3946517"/>
              <a:gd name="connsiteX16" fmla="*/ 3931920 w 4884420"/>
              <a:gd name="connsiteY16" fmla="*/ 2879717 h 3946517"/>
              <a:gd name="connsiteX17" fmla="*/ 4351020 w 4884420"/>
              <a:gd name="connsiteY17" fmla="*/ 3542657 h 3946517"/>
              <a:gd name="connsiteX18" fmla="*/ 4884420 w 4884420"/>
              <a:gd name="connsiteY18" fmla="*/ 3938897 h 3946517"/>
              <a:gd name="connsiteX0" fmla="*/ 0 w 4884420"/>
              <a:gd name="connsiteY0" fmla="*/ 3946517 h 3946517"/>
              <a:gd name="connsiteX1" fmla="*/ 53340 w 4884420"/>
              <a:gd name="connsiteY1" fmla="*/ 3816977 h 3946517"/>
              <a:gd name="connsiteX2" fmla="*/ 106680 w 4884420"/>
              <a:gd name="connsiteY2" fmla="*/ 3672197 h 3946517"/>
              <a:gd name="connsiteX3" fmla="*/ 228600 w 4884420"/>
              <a:gd name="connsiteY3" fmla="*/ 3595997 h 3946517"/>
              <a:gd name="connsiteX4" fmla="*/ 518160 w 4884420"/>
              <a:gd name="connsiteY4" fmla="*/ 3283577 h 3946517"/>
              <a:gd name="connsiteX5" fmla="*/ 944880 w 4884420"/>
              <a:gd name="connsiteY5" fmla="*/ 2917817 h 3946517"/>
              <a:gd name="connsiteX6" fmla="*/ 1173480 w 4884420"/>
              <a:gd name="connsiteY6" fmla="*/ 2681597 h 3946517"/>
              <a:gd name="connsiteX7" fmla="*/ 1203960 w 4884420"/>
              <a:gd name="connsiteY7" fmla="*/ 1630037 h 3946517"/>
              <a:gd name="connsiteX8" fmla="*/ 1729740 w 4884420"/>
              <a:gd name="connsiteY8" fmla="*/ 1119497 h 3946517"/>
              <a:gd name="connsiteX9" fmla="*/ 2125980 w 4884420"/>
              <a:gd name="connsiteY9" fmla="*/ 715637 h 3946517"/>
              <a:gd name="connsiteX10" fmla="*/ 2415540 w 4884420"/>
              <a:gd name="connsiteY10" fmla="*/ 83177 h 3946517"/>
              <a:gd name="connsiteX11" fmla="*/ 2552700 w 4884420"/>
              <a:gd name="connsiteY11" fmla="*/ 14597 h 3946517"/>
              <a:gd name="connsiteX12" fmla="*/ 2667000 w 4884420"/>
              <a:gd name="connsiteY12" fmla="*/ 151757 h 3946517"/>
              <a:gd name="connsiteX13" fmla="*/ 2956560 w 4884420"/>
              <a:gd name="connsiteY13" fmla="*/ 715637 h 3946517"/>
              <a:gd name="connsiteX14" fmla="*/ 3268980 w 4884420"/>
              <a:gd name="connsiteY14" fmla="*/ 1530977 h 3946517"/>
              <a:gd name="connsiteX15" fmla="*/ 3611880 w 4884420"/>
              <a:gd name="connsiteY15" fmla="*/ 2186297 h 3946517"/>
              <a:gd name="connsiteX16" fmla="*/ 3931920 w 4884420"/>
              <a:gd name="connsiteY16" fmla="*/ 2879717 h 3946517"/>
              <a:gd name="connsiteX17" fmla="*/ 4351020 w 4884420"/>
              <a:gd name="connsiteY17" fmla="*/ 3542657 h 3946517"/>
              <a:gd name="connsiteX18" fmla="*/ 4884420 w 4884420"/>
              <a:gd name="connsiteY18" fmla="*/ 3938897 h 3946517"/>
              <a:gd name="connsiteX0" fmla="*/ 0 w 5021580"/>
              <a:gd name="connsiteY0" fmla="*/ 3946517 h 3946517"/>
              <a:gd name="connsiteX1" fmla="*/ 190500 w 5021580"/>
              <a:gd name="connsiteY1" fmla="*/ 3816977 h 3946517"/>
              <a:gd name="connsiteX2" fmla="*/ 243840 w 5021580"/>
              <a:gd name="connsiteY2" fmla="*/ 3672197 h 3946517"/>
              <a:gd name="connsiteX3" fmla="*/ 365760 w 5021580"/>
              <a:gd name="connsiteY3" fmla="*/ 3595997 h 3946517"/>
              <a:gd name="connsiteX4" fmla="*/ 655320 w 5021580"/>
              <a:gd name="connsiteY4" fmla="*/ 3283577 h 3946517"/>
              <a:gd name="connsiteX5" fmla="*/ 1082040 w 5021580"/>
              <a:gd name="connsiteY5" fmla="*/ 2917817 h 3946517"/>
              <a:gd name="connsiteX6" fmla="*/ 1310640 w 5021580"/>
              <a:gd name="connsiteY6" fmla="*/ 2681597 h 3946517"/>
              <a:gd name="connsiteX7" fmla="*/ 1341120 w 5021580"/>
              <a:gd name="connsiteY7" fmla="*/ 1630037 h 3946517"/>
              <a:gd name="connsiteX8" fmla="*/ 1866900 w 5021580"/>
              <a:gd name="connsiteY8" fmla="*/ 1119497 h 3946517"/>
              <a:gd name="connsiteX9" fmla="*/ 2263140 w 5021580"/>
              <a:gd name="connsiteY9" fmla="*/ 715637 h 3946517"/>
              <a:gd name="connsiteX10" fmla="*/ 2552700 w 5021580"/>
              <a:gd name="connsiteY10" fmla="*/ 83177 h 3946517"/>
              <a:gd name="connsiteX11" fmla="*/ 2689860 w 5021580"/>
              <a:gd name="connsiteY11" fmla="*/ 14597 h 3946517"/>
              <a:gd name="connsiteX12" fmla="*/ 2804160 w 5021580"/>
              <a:gd name="connsiteY12" fmla="*/ 151757 h 3946517"/>
              <a:gd name="connsiteX13" fmla="*/ 3093720 w 5021580"/>
              <a:gd name="connsiteY13" fmla="*/ 715637 h 3946517"/>
              <a:gd name="connsiteX14" fmla="*/ 3406140 w 5021580"/>
              <a:gd name="connsiteY14" fmla="*/ 1530977 h 3946517"/>
              <a:gd name="connsiteX15" fmla="*/ 3749040 w 5021580"/>
              <a:gd name="connsiteY15" fmla="*/ 2186297 h 3946517"/>
              <a:gd name="connsiteX16" fmla="*/ 4069080 w 5021580"/>
              <a:gd name="connsiteY16" fmla="*/ 2879717 h 3946517"/>
              <a:gd name="connsiteX17" fmla="*/ 4488180 w 5021580"/>
              <a:gd name="connsiteY17" fmla="*/ 3542657 h 3946517"/>
              <a:gd name="connsiteX18" fmla="*/ 5021580 w 5021580"/>
              <a:gd name="connsiteY18" fmla="*/ 3938897 h 3946517"/>
              <a:gd name="connsiteX0" fmla="*/ 0 w 4975860"/>
              <a:gd name="connsiteY0" fmla="*/ 3984617 h 3984617"/>
              <a:gd name="connsiteX1" fmla="*/ 144780 w 4975860"/>
              <a:gd name="connsiteY1" fmla="*/ 3816977 h 3984617"/>
              <a:gd name="connsiteX2" fmla="*/ 198120 w 4975860"/>
              <a:gd name="connsiteY2" fmla="*/ 3672197 h 3984617"/>
              <a:gd name="connsiteX3" fmla="*/ 320040 w 4975860"/>
              <a:gd name="connsiteY3" fmla="*/ 3595997 h 3984617"/>
              <a:gd name="connsiteX4" fmla="*/ 609600 w 4975860"/>
              <a:gd name="connsiteY4" fmla="*/ 3283577 h 3984617"/>
              <a:gd name="connsiteX5" fmla="*/ 1036320 w 4975860"/>
              <a:gd name="connsiteY5" fmla="*/ 2917817 h 3984617"/>
              <a:gd name="connsiteX6" fmla="*/ 1264920 w 4975860"/>
              <a:gd name="connsiteY6" fmla="*/ 2681597 h 3984617"/>
              <a:gd name="connsiteX7" fmla="*/ 1295400 w 4975860"/>
              <a:gd name="connsiteY7" fmla="*/ 1630037 h 3984617"/>
              <a:gd name="connsiteX8" fmla="*/ 1821180 w 4975860"/>
              <a:gd name="connsiteY8" fmla="*/ 1119497 h 3984617"/>
              <a:gd name="connsiteX9" fmla="*/ 2217420 w 4975860"/>
              <a:gd name="connsiteY9" fmla="*/ 715637 h 3984617"/>
              <a:gd name="connsiteX10" fmla="*/ 2506980 w 4975860"/>
              <a:gd name="connsiteY10" fmla="*/ 83177 h 3984617"/>
              <a:gd name="connsiteX11" fmla="*/ 2644140 w 4975860"/>
              <a:gd name="connsiteY11" fmla="*/ 14597 h 3984617"/>
              <a:gd name="connsiteX12" fmla="*/ 2758440 w 4975860"/>
              <a:gd name="connsiteY12" fmla="*/ 151757 h 3984617"/>
              <a:gd name="connsiteX13" fmla="*/ 3048000 w 4975860"/>
              <a:gd name="connsiteY13" fmla="*/ 715637 h 3984617"/>
              <a:gd name="connsiteX14" fmla="*/ 3360420 w 4975860"/>
              <a:gd name="connsiteY14" fmla="*/ 1530977 h 3984617"/>
              <a:gd name="connsiteX15" fmla="*/ 3703320 w 4975860"/>
              <a:gd name="connsiteY15" fmla="*/ 2186297 h 3984617"/>
              <a:gd name="connsiteX16" fmla="*/ 4023360 w 4975860"/>
              <a:gd name="connsiteY16" fmla="*/ 2879717 h 3984617"/>
              <a:gd name="connsiteX17" fmla="*/ 4442460 w 4975860"/>
              <a:gd name="connsiteY17" fmla="*/ 3542657 h 3984617"/>
              <a:gd name="connsiteX18" fmla="*/ 4975860 w 4975860"/>
              <a:gd name="connsiteY18"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360420 w 4975860"/>
              <a:gd name="connsiteY13" fmla="*/ 1530977 h 3984617"/>
              <a:gd name="connsiteX14" fmla="*/ 370332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23920 w 4975860"/>
              <a:gd name="connsiteY13" fmla="*/ 1518277 h 3984617"/>
              <a:gd name="connsiteX14" fmla="*/ 370332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0332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122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12260 w 4975860"/>
              <a:gd name="connsiteY15" fmla="*/ 2879717 h 3984617"/>
              <a:gd name="connsiteX16" fmla="*/ 449961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88460 w 4975860"/>
              <a:gd name="connsiteY15" fmla="*/ 2867017 h 3984617"/>
              <a:gd name="connsiteX16" fmla="*/ 449961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683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28950 w 4975860"/>
              <a:gd name="connsiteY12" fmla="*/ 709287 h 3984617"/>
              <a:gd name="connsiteX13" fmla="*/ 34683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28950 w 4975860"/>
              <a:gd name="connsiteY12" fmla="*/ 709287 h 3984617"/>
              <a:gd name="connsiteX13" fmla="*/ 34683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468370 w 4975860"/>
              <a:gd name="connsiteY12" fmla="*/ 1476048 h 3948738"/>
              <a:gd name="connsiteX13" fmla="*/ 3855720 w 4975860"/>
              <a:gd name="connsiteY13" fmla="*/ 2131368 h 3948738"/>
              <a:gd name="connsiteX14" fmla="*/ 4188460 w 4975860"/>
              <a:gd name="connsiteY14" fmla="*/ 2831138 h 3948738"/>
              <a:gd name="connsiteX15" fmla="*/ 4550410 w 4975860"/>
              <a:gd name="connsiteY15" fmla="*/ 3500428 h 3948738"/>
              <a:gd name="connsiteX16" fmla="*/ 4975860 w 4975860"/>
              <a:gd name="connsiteY16"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343910 w 4975860"/>
              <a:gd name="connsiteY12" fmla="*/ 1239827 h 3948738"/>
              <a:gd name="connsiteX13" fmla="*/ 3468370 w 4975860"/>
              <a:gd name="connsiteY13" fmla="*/ 1476048 h 3948738"/>
              <a:gd name="connsiteX14" fmla="*/ 3855720 w 4975860"/>
              <a:gd name="connsiteY14" fmla="*/ 2131368 h 3948738"/>
              <a:gd name="connsiteX15" fmla="*/ 4188460 w 4975860"/>
              <a:gd name="connsiteY15" fmla="*/ 2831138 h 3948738"/>
              <a:gd name="connsiteX16" fmla="*/ 4550410 w 4975860"/>
              <a:gd name="connsiteY16" fmla="*/ 3500428 h 3948738"/>
              <a:gd name="connsiteX17" fmla="*/ 4975860 w 4975860"/>
              <a:gd name="connsiteY17"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855720 w 4975860"/>
              <a:gd name="connsiteY14" fmla="*/ 2131368 h 3948738"/>
              <a:gd name="connsiteX15" fmla="*/ 4188460 w 4975860"/>
              <a:gd name="connsiteY15" fmla="*/ 2831138 h 3948738"/>
              <a:gd name="connsiteX16" fmla="*/ 4550410 w 4975860"/>
              <a:gd name="connsiteY16" fmla="*/ 3500428 h 3948738"/>
              <a:gd name="connsiteX17" fmla="*/ 4975860 w 4975860"/>
              <a:gd name="connsiteY17"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737610 w 4975860"/>
              <a:gd name="connsiteY14" fmla="*/ 1912927 h 3948738"/>
              <a:gd name="connsiteX15" fmla="*/ 3855720 w 4975860"/>
              <a:gd name="connsiteY15" fmla="*/ 2131368 h 3948738"/>
              <a:gd name="connsiteX16" fmla="*/ 4188460 w 4975860"/>
              <a:gd name="connsiteY16" fmla="*/ 2831138 h 3948738"/>
              <a:gd name="connsiteX17" fmla="*/ 4550410 w 4975860"/>
              <a:gd name="connsiteY17" fmla="*/ 3500428 h 3948738"/>
              <a:gd name="connsiteX18" fmla="*/ 4975860 w 4975860"/>
              <a:gd name="connsiteY18"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188460 w 4975860"/>
              <a:gd name="connsiteY16" fmla="*/ 2831138 h 3948738"/>
              <a:gd name="connsiteX17" fmla="*/ 4550410 w 4975860"/>
              <a:gd name="connsiteY17" fmla="*/ 3500428 h 3948738"/>
              <a:gd name="connsiteX18" fmla="*/ 4975860 w 4975860"/>
              <a:gd name="connsiteY18"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099560 w 4975860"/>
              <a:gd name="connsiteY16" fmla="*/ 2668577 h 3948738"/>
              <a:gd name="connsiteX17" fmla="*/ 4188460 w 4975860"/>
              <a:gd name="connsiteY17" fmla="*/ 2831138 h 3948738"/>
              <a:gd name="connsiteX18" fmla="*/ 4550410 w 4975860"/>
              <a:gd name="connsiteY18" fmla="*/ 3500428 h 3948738"/>
              <a:gd name="connsiteX19" fmla="*/ 4975860 w 4975860"/>
              <a:gd name="connsiteY19"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042410 w 4975860"/>
              <a:gd name="connsiteY16" fmla="*/ 2725727 h 3948738"/>
              <a:gd name="connsiteX17" fmla="*/ 4188460 w 4975860"/>
              <a:gd name="connsiteY17" fmla="*/ 2831138 h 3948738"/>
              <a:gd name="connsiteX18" fmla="*/ 4550410 w 4975860"/>
              <a:gd name="connsiteY18" fmla="*/ 3500428 h 3948738"/>
              <a:gd name="connsiteX19" fmla="*/ 4975860 w 4975860"/>
              <a:gd name="connsiteY19"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042410 w 4975860"/>
              <a:gd name="connsiteY16" fmla="*/ 2725727 h 3948738"/>
              <a:gd name="connsiteX17" fmla="*/ 4188460 w 4975860"/>
              <a:gd name="connsiteY17" fmla="*/ 2831138 h 3948738"/>
              <a:gd name="connsiteX18" fmla="*/ 4550410 w 4975860"/>
              <a:gd name="connsiteY18" fmla="*/ 3500428 h 3948738"/>
              <a:gd name="connsiteX19" fmla="*/ 4975860 w 4975860"/>
              <a:gd name="connsiteY19" fmla="*/ 3903018 h 3948738"/>
              <a:gd name="connsiteX0" fmla="*/ 0 w 4935379"/>
              <a:gd name="connsiteY0" fmla="*/ 3915400 h 3915400"/>
              <a:gd name="connsiteX1" fmla="*/ 104299 w 4935379"/>
              <a:gd name="connsiteY1" fmla="*/ 3781098 h 3915400"/>
              <a:gd name="connsiteX2" fmla="*/ 279559 w 4935379"/>
              <a:gd name="connsiteY2" fmla="*/ 3560118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104299 w 4935379"/>
              <a:gd name="connsiteY1" fmla="*/ 3781098 h 3915400"/>
              <a:gd name="connsiteX2" fmla="*/ 261630 w 4935379"/>
              <a:gd name="connsiteY2" fmla="*/ 3425647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261630 w 4935379"/>
              <a:gd name="connsiteY2" fmla="*/ 3425647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233404 w 4935379"/>
              <a:gd name="connsiteY5" fmla="*/ 2547107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233404 w 4935379"/>
              <a:gd name="connsiteY5" fmla="*/ 2547107 h 3915400"/>
              <a:gd name="connsiteX6" fmla="*/ 1326637 w 4935379"/>
              <a:gd name="connsiteY6" fmla="*/ 1387970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87970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263884 w 4935379"/>
              <a:gd name="connsiteY6" fmla="*/ 1423829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263884 w 4935379"/>
              <a:gd name="connsiteY6" fmla="*/ 1423829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1002936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967077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967077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0764 h 3910764"/>
              <a:gd name="connsiteX1" fmla="*/ 77405 w 4935379"/>
              <a:gd name="connsiteY1" fmla="*/ 3588203 h 3910764"/>
              <a:gd name="connsiteX2" fmla="*/ 342312 w 4935379"/>
              <a:gd name="connsiteY2" fmla="*/ 3394116 h 3910764"/>
              <a:gd name="connsiteX3" fmla="*/ 613943 w 4935379"/>
              <a:gd name="connsiteY3" fmla="*/ 3126521 h 3910764"/>
              <a:gd name="connsiteX4" fmla="*/ 977909 w 4935379"/>
              <a:gd name="connsiteY4" fmla="*/ 2805584 h 3910764"/>
              <a:gd name="connsiteX5" fmla="*/ 1188581 w 4935379"/>
              <a:gd name="connsiteY5" fmla="*/ 2452824 h 3910764"/>
              <a:gd name="connsiteX6" fmla="*/ 1326637 w 4935379"/>
              <a:gd name="connsiteY6" fmla="*/ 1374369 h 3910764"/>
              <a:gd name="connsiteX7" fmla="*/ 1780699 w 4935379"/>
              <a:gd name="connsiteY7" fmla="*/ 962441 h 3910764"/>
              <a:gd name="connsiteX8" fmla="*/ 2123150 w 4935379"/>
              <a:gd name="connsiteY8" fmla="*/ 612369 h 3910764"/>
              <a:gd name="connsiteX9" fmla="*/ 2466499 w 4935379"/>
              <a:gd name="connsiteY9" fmla="*/ 42662 h 3910764"/>
              <a:gd name="connsiteX10" fmla="*/ 2717959 w 4935379"/>
              <a:gd name="connsiteY10" fmla="*/ 111242 h 3910764"/>
              <a:gd name="connsiteX11" fmla="*/ 2988469 w 4935379"/>
              <a:gd name="connsiteY11" fmla="*/ 668772 h 3910764"/>
              <a:gd name="connsiteX12" fmla="*/ 3246279 w 4935379"/>
              <a:gd name="connsiteY12" fmla="*/ 1285991 h 3910764"/>
              <a:gd name="connsiteX13" fmla="*/ 3427889 w 4935379"/>
              <a:gd name="connsiteY13" fmla="*/ 1471412 h 3910764"/>
              <a:gd name="connsiteX14" fmla="*/ 3627279 w 4935379"/>
              <a:gd name="connsiteY14" fmla="*/ 1984491 h 3910764"/>
              <a:gd name="connsiteX15" fmla="*/ 3815239 w 4935379"/>
              <a:gd name="connsiteY15" fmla="*/ 2126732 h 3910764"/>
              <a:gd name="connsiteX16" fmla="*/ 4001929 w 4935379"/>
              <a:gd name="connsiteY16" fmla="*/ 2721091 h 3910764"/>
              <a:gd name="connsiteX17" fmla="*/ 4147979 w 4935379"/>
              <a:gd name="connsiteY17" fmla="*/ 2826502 h 3910764"/>
              <a:gd name="connsiteX18" fmla="*/ 4509929 w 4935379"/>
              <a:gd name="connsiteY18" fmla="*/ 3495792 h 3910764"/>
              <a:gd name="connsiteX19" fmla="*/ 4935379 w 4935379"/>
              <a:gd name="connsiteY19" fmla="*/ 3898382 h 3910764"/>
              <a:gd name="connsiteX0" fmla="*/ 0 w 4935379"/>
              <a:gd name="connsiteY0" fmla="*/ 3910764 h 3910764"/>
              <a:gd name="connsiteX1" fmla="*/ 77405 w 4935379"/>
              <a:gd name="connsiteY1" fmla="*/ 3588203 h 3910764"/>
              <a:gd name="connsiteX2" fmla="*/ 342312 w 4935379"/>
              <a:gd name="connsiteY2" fmla="*/ 3394116 h 3910764"/>
              <a:gd name="connsiteX3" fmla="*/ 613943 w 4935379"/>
              <a:gd name="connsiteY3" fmla="*/ 3126521 h 3910764"/>
              <a:gd name="connsiteX4" fmla="*/ 977909 w 4935379"/>
              <a:gd name="connsiteY4" fmla="*/ 2805584 h 3910764"/>
              <a:gd name="connsiteX5" fmla="*/ 1188581 w 4935379"/>
              <a:gd name="connsiteY5" fmla="*/ 2452824 h 3910764"/>
              <a:gd name="connsiteX6" fmla="*/ 1326637 w 4935379"/>
              <a:gd name="connsiteY6" fmla="*/ 1374369 h 3910764"/>
              <a:gd name="connsiteX7" fmla="*/ 1780699 w 4935379"/>
              <a:gd name="connsiteY7" fmla="*/ 962441 h 3910764"/>
              <a:gd name="connsiteX8" fmla="*/ 2123150 w 4935379"/>
              <a:gd name="connsiteY8" fmla="*/ 612369 h 3910764"/>
              <a:gd name="connsiteX9" fmla="*/ 2466499 w 4935379"/>
              <a:gd name="connsiteY9" fmla="*/ 42662 h 3910764"/>
              <a:gd name="connsiteX10" fmla="*/ 2717959 w 4935379"/>
              <a:gd name="connsiteY10" fmla="*/ 111242 h 3910764"/>
              <a:gd name="connsiteX11" fmla="*/ 2988469 w 4935379"/>
              <a:gd name="connsiteY11" fmla="*/ 668772 h 3910764"/>
              <a:gd name="connsiteX12" fmla="*/ 3246279 w 4935379"/>
              <a:gd name="connsiteY12" fmla="*/ 1285991 h 3910764"/>
              <a:gd name="connsiteX13" fmla="*/ 3427889 w 4935379"/>
              <a:gd name="connsiteY13" fmla="*/ 1471412 h 3910764"/>
              <a:gd name="connsiteX14" fmla="*/ 3627279 w 4935379"/>
              <a:gd name="connsiteY14" fmla="*/ 1984491 h 3910764"/>
              <a:gd name="connsiteX15" fmla="*/ 3815239 w 4935379"/>
              <a:gd name="connsiteY15" fmla="*/ 2126732 h 3910764"/>
              <a:gd name="connsiteX16" fmla="*/ 4001929 w 4935379"/>
              <a:gd name="connsiteY16" fmla="*/ 2721091 h 3910764"/>
              <a:gd name="connsiteX17" fmla="*/ 4147979 w 4935379"/>
              <a:gd name="connsiteY17" fmla="*/ 2826502 h 3910764"/>
              <a:gd name="connsiteX18" fmla="*/ 4509929 w 4935379"/>
              <a:gd name="connsiteY18" fmla="*/ 3495792 h 3910764"/>
              <a:gd name="connsiteX19" fmla="*/ 4935379 w 4935379"/>
              <a:gd name="connsiteY19" fmla="*/ 3898382 h 3910764"/>
              <a:gd name="connsiteX0" fmla="*/ 0 w 4935379"/>
              <a:gd name="connsiteY0" fmla="*/ 4050598 h 4050598"/>
              <a:gd name="connsiteX1" fmla="*/ 77405 w 4935379"/>
              <a:gd name="connsiteY1" fmla="*/ 3728037 h 4050598"/>
              <a:gd name="connsiteX2" fmla="*/ 342312 w 4935379"/>
              <a:gd name="connsiteY2" fmla="*/ 3533950 h 4050598"/>
              <a:gd name="connsiteX3" fmla="*/ 613943 w 4935379"/>
              <a:gd name="connsiteY3" fmla="*/ 3266355 h 4050598"/>
              <a:gd name="connsiteX4" fmla="*/ 977909 w 4935379"/>
              <a:gd name="connsiteY4" fmla="*/ 2945418 h 4050598"/>
              <a:gd name="connsiteX5" fmla="*/ 1188581 w 4935379"/>
              <a:gd name="connsiteY5" fmla="*/ 2592658 h 4050598"/>
              <a:gd name="connsiteX6" fmla="*/ 1326637 w 4935379"/>
              <a:gd name="connsiteY6" fmla="*/ 1514203 h 4050598"/>
              <a:gd name="connsiteX7" fmla="*/ 1780699 w 4935379"/>
              <a:gd name="connsiteY7" fmla="*/ 1102275 h 4050598"/>
              <a:gd name="connsiteX8" fmla="*/ 2123150 w 4935379"/>
              <a:gd name="connsiteY8" fmla="*/ 752203 h 4050598"/>
              <a:gd name="connsiteX9" fmla="*/ 2645793 w 4935379"/>
              <a:gd name="connsiteY9" fmla="*/ 21131 h 4050598"/>
              <a:gd name="connsiteX10" fmla="*/ 2717959 w 4935379"/>
              <a:gd name="connsiteY10" fmla="*/ 251076 h 4050598"/>
              <a:gd name="connsiteX11" fmla="*/ 2988469 w 4935379"/>
              <a:gd name="connsiteY11" fmla="*/ 808606 h 4050598"/>
              <a:gd name="connsiteX12" fmla="*/ 3246279 w 4935379"/>
              <a:gd name="connsiteY12" fmla="*/ 1425825 h 4050598"/>
              <a:gd name="connsiteX13" fmla="*/ 3427889 w 4935379"/>
              <a:gd name="connsiteY13" fmla="*/ 1611246 h 4050598"/>
              <a:gd name="connsiteX14" fmla="*/ 3627279 w 4935379"/>
              <a:gd name="connsiteY14" fmla="*/ 2124325 h 4050598"/>
              <a:gd name="connsiteX15" fmla="*/ 3815239 w 4935379"/>
              <a:gd name="connsiteY15" fmla="*/ 2266566 h 4050598"/>
              <a:gd name="connsiteX16" fmla="*/ 4001929 w 4935379"/>
              <a:gd name="connsiteY16" fmla="*/ 2860925 h 4050598"/>
              <a:gd name="connsiteX17" fmla="*/ 4147979 w 4935379"/>
              <a:gd name="connsiteY17" fmla="*/ 2966336 h 4050598"/>
              <a:gd name="connsiteX18" fmla="*/ 4509929 w 4935379"/>
              <a:gd name="connsiteY18" fmla="*/ 3635626 h 4050598"/>
              <a:gd name="connsiteX19" fmla="*/ 4935379 w 4935379"/>
              <a:gd name="connsiteY19" fmla="*/ 4038216 h 4050598"/>
              <a:gd name="connsiteX0" fmla="*/ 0 w 4935379"/>
              <a:gd name="connsiteY0" fmla="*/ 4047105 h 4047105"/>
              <a:gd name="connsiteX1" fmla="*/ 77405 w 4935379"/>
              <a:gd name="connsiteY1" fmla="*/ 3724544 h 4047105"/>
              <a:gd name="connsiteX2" fmla="*/ 342312 w 4935379"/>
              <a:gd name="connsiteY2" fmla="*/ 3530457 h 4047105"/>
              <a:gd name="connsiteX3" fmla="*/ 613943 w 4935379"/>
              <a:gd name="connsiteY3" fmla="*/ 3262862 h 4047105"/>
              <a:gd name="connsiteX4" fmla="*/ 977909 w 4935379"/>
              <a:gd name="connsiteY4" fmla="*/ 2941925 h 4047105"/>
              <a:gd name="connsiteX5" fmla="*/ 1188581 w 4935379"/>
              <a:gd name="connsiteY5" fmla="*/ 2589165 h 4047105"/>
              <a:gd name="connsiteX6" fmla="*/ 1326637 w 4935379"/>
              <a:gd name="connsiteY6" fmla="*/ 1510710 h 4047105"/>
              <a:gd name="connsiteX7" fmla="*/ 1780699 w 4935379"/>
              <a:gd name="connsiteY7" fmla="*/ 1098782 h 4047105"/>
              <a:gd name="connsiteX8" fmla="*/ 2123150 w 4935379"/>
              <a:gd name="connsiteY8" fmla="*/ 748710 h 4047105"/>
              <a:gd name="connsiteX9" fmla="*/ 2645793 w 4935379"/>
              <a:gd name="connsiteY9" fmla="*/ 17638 h 4047105"/>
              <a:gd name="connsiteX10" fmla="*/ 2870359 w 4935379"/>
              <a:gd name="connsiteY10" fmla="*/ 274477 h 4047105"/>
              <a:gd name="connsiteX11" fmla="*/ 2988469 w 4935379"/>
              <a:gd name="connsiteY11" fmla="*/ 805113 h 4047105"/>
              <a:gd name="connsiteX12" fmla="*/ 3246279 w 4935379"/>
              <a:gd name="connsiteY12" fmla="*/ 1422332 h 4047105"/>
              <a:gd name="connsiteX13" fmla="*/ 3427889 w 4935379"/>
              <a:gd name="connsiteY13" fmla="*/ 1607753 h 4047105"/>
              <a:gd name="connsiteX14" fmla="*/ 3627279 w 4935379"/>
              <a:gd name="connsiteY14" fmla="*/ 2120832 h 4047105"/>
              <a:gd name="connsiteX15" fmla="*/ 3815239 w 4935379"/>
              <a:gd name="connsiteY15" fmla="*/ 2263073 h 4047105"/>
              <a:gd name="connsiteX16" fmla="*/ 4001929 w 4935379"/>
              <a:gd name="connsiteY16" fmla="*/ 2857432 h 4047105"/>
              <a:gd name="connsiteX17" fmla="*/ 4147979 w 4935379"/>
              <a:gd name="connsiteY17" fmla="*/ 2962843 h 4047105"/>
              <a:gd name="connsiteX18" fmla="*/ 4509929 w 4935379"/>
              <a:gd name="connsiteY18" fmla="*/ 3632133 h 4047105"/>
              <a:gd name="connsiteX19" fmla="*/ 4935379 w 4935379"/>
              <a:gd name="connsiteY19" fmla="*/ 4034723 h 4047105"/>
              <a:gd name="connsiteX0" fmla="*/ 0 w 4935379"/>
              <a:gd name="connsiteY0" fmla="*/ 3867560 h 3867560"/>
              <a:gd name="connsiteX1" fmla="*/ 77405 w 4935379"/>
              <a:gd name="connsiteY1" fmla="*/ 3544999 h 3867560"/>
              <a:gd name="connsiteX2" fmla="*/ 342312 w 4935379"/>
              <a:gd name="connsiteY2" fmla="*/ 3350912 h 3867560"/>
              <a:gd name="connsiteX3" fmla="*/ 613943 w 4935379"/>
              <a:gd name="connsiteY3" fmla="*/ 3083317 h 3867560"/>
              <a:gd name="connsiteX4" fmla="*/ 977909 w 4935379"/>
              <a:gd name="connsiteY4" fmla="*/ 2762380 h 3867560"/>
              <a:gd name="connsiteX5" fmla="*/ 1188581 w 4935379"/>
              <a:gd name="connsiteY5" fmla="*/ 2409620 h 3867560"/>
              <a:gd name="connsiteX6" fmla="*/ 1326637 w 4935379"/>
              <a:gd name="connsiteY6" fmla="*/ 1331165 h 3867560"/>
              <a:gd name="connsiteX7" fmla="*/ 1780699 w 4935379"/>
              <a:gd name="connsiteY7" fmla="*/ 919237 h 3867560"/>
              <a:gd name="connsiteX8" fmla="*/ 2123150 w 4935379"/>
              <a:gd name="connsiteY8" fmla="*/ 569165 h 3867560"/>
              <a:gd name="connsiteX9" fmla="*/ 2403746 w 4935379"/>
              <a:gd name="connsiteY9" fmla="*/ 44281 h 3867560"/>
              <a:gd name="connsiteX10" fmla="*/ 2870359 w 4935379"/>
              <a:gd name="connsiteY10" fmla="*/ 94932 h 3867560"/>
              <a:gd name="connsiteX11" fmla="*/ 2988469 w 4935379"/>
              <a:gd name="connsiteY11" fmla="*/ 625568 h 3867560"/>
              <a:gd name="connsiteX12" fmla="*/ 3246279 w 4935379"/>
              <a:gd name="connsiteY12" fmla="*/ 1242787 h 3867560"/>
              <a:gd name="connsiteX13" fmla="*/ 3427889 w 4935379"/>
              <a:gd name="connsiteY13" fmla="*/ 1428208 h 3867560"/>
              <a:gd name="connsiteX14" fmla="*/ 3627279 w 4935379"/>
              <a:gd name="connsiteY14" fmla="*/ 1941287 h 3867560"/>
              <a:gd name="connsiteX15" fmla="*/ 3815239 w 4935379"/>
              <a:gd name="connsiteY15" fmla="*/ 2083528 h 3867560"/>
              <a:gd name="connsiteX16" fmla="*/ 4001929 w 4935379"/>
              <a:gd name="connsiteY16" fmla="*/ 2677887 h 3867560"/>
              <a:gd name="connsiteX17" fmla="*/ 4147979 w 4935379"/>
              <a:gd name="connsiteY17" fmla="*/ 2783298 h 3867560"/>
              <a:gd name="connsiteX18" fmla="*/ 4509929 w 4935379"/>
              <a:gd name="connsiteY18" fmla="*/ 3452588 h 3867560"/>
              <a:gd name="connsiteX19" fmla="*/ 4935379 w 4935379"/>
              <a:gd name="connsiteY19" fmla="*/ 3855178 h 3867560"/>
              <a:gd name="connsiteX0" fmla="*/ 0 w 4935379"/>
              <a:gd name="connsiteY0" fmla="*/ 4027337 h 4027337"/>
              <a:gd name="connsiteX1" fmla="*/ 77405 w 4935379"/>
              <a:gd name="connsiteY1" fmla="*/ 3704776 h 4027337"/>
              <a:gd name="connsiteX2" fmla="*/ 342312 w 4935379"/>
              <a:gd name="connsiteY2" fmla="*/ 3510689 h 4027337"/>
              <a:gd name="connsiteX3" fmla="*/ 613943 w 4935379"/>
              <a:gd name="connsiteY3" fmla="*/ 3243094 h 4027337"/>
              <a:gd name="connsiteX4" fmla="*/ 977909 w 4935379"/>
              <a:gd name="connsiteY4" fmla="*/ 2922157 h 4027337"/>
              <a:gd name="connsiteX5" fmla="*/ 1188581 w 4935379"/>
              <a:gd name="connsiteY5" fmla="*/ 2569397 h 4027337"/>
              <a:gd name="connsiteX6" fmla="*/ 1326637 w 4935379"/>
              <a:gd name="connsiteY6" fmla="*/ 1490942 h 4027337"/>
              <a:gd name="connsiteX7" fmla="*/ 1780699 w 4935379"/>
              <a:gd name="connsiteY7" fmla="*/ 1079014 h 4027337"/>
              <a:gd name="connsiteX8" fmla="*/ 2123150 w 4935379"/>
              <a:gd name="connsiteY8" fmla="*/ 728942 h 4027337"/>
              <a:gd name="connsiteX9" fmla="*/ 2403746 w 4935379"/>
              <a:gd name="connsiteY9" fmla="*/ 204058 h 4027337"/>
              <a:gd name="connsiteX10" fmla="*/ 2673136 w 4935379"/>
              <a:gd name="connsiteY10" fmla="*/ 30591 h 4027337"/>
              <a:gd name="connsiteX11" fmla="*/ 2988469 w 4935379"/>
              <a:gd name="connsiteY11" fmla="*/ 785345 h 4027337"/>
              <a:gd name="connsiteX12" fmla="*/ 3246279 w 4935379"/>
              <a:gd name="connsiteY12" fmla="*/ 1402564 h 4027337"/>
              <a:gd name="connsiteX13" fmla="*/ 3427889 w 4935379"/>
              <a:gd name="connsiteY13" fmla="*/ 1587985 h 4027337"/>
              <a:gd name="connsiteX14" fmla="*/ 3627279 w 4935379"/>
              <a:gd name="connsiteY14" fmla="*/ 2101064 h 4027337"/>
              <a:gd name="connsiteX15" fmla="*/ 3815239 w 4935379"/>
              <a:gd name="connsiteY15" fmla="*/ 2243305 h 4027337"/>
              <a:gd name="connsiteX16" fmla="*/ 4001929 w 4935379"/>
              <a:gd name="connsiteY16" fmla="*/ 2837664 h 4027337"/>
              <a:gd name="connsiteX17" fmla="*/ 4147979 w 4935379"/>
              <a:gd name="connsiteY17" fmla="*/ 2943075 h 4027337"/>
              <a:gd name="connsiteX18" fmla="*/ 4509929 w 4935379"/>
              <a:gd name="connsiteY18" fmla="*/ 3612365 h 4027337"/>
              <a:gd name="connsiteX19" fmla="*/ 4935379 w 4935379"/>
              <a:gd name="connsiteY19" fmla="*/ 4014955 h 4027337"/>
              <a:gd name="connsiteX0" fmla="*/ 0 w 4935379"/>
              <a:gd name="connsiteY0" fmla="*/ 4035378 h 4035378"/>
              <a:gd name="connsiteX1" fmla="*/ 77405 w 4935379"/>
              <a:gd name="connsiteY1" fmla="*/ 3712817 h 4035378"/>
              <a:gd name="connsiteX2" fmla="*/ 342312 w 4935379"/>
              <a:gd name="connsiteY2" fmla="*/ 3518730 h 4035378"/>
              <a:gd name="connsiteX3" fmla="*/ 613943 w 4935379"/>
              <a:gd name="connsiteY3" fmla="*/ 3251135 h 4035378"/>
              <a:gd name="connsiteX4" fmla="*/ 977909 w 4935379"/>
              <a:gd name="connsiteY4" fmla="*/ 2930198 h 4035378"/>
              <a:gd name="connsiteX5" fmla="*/ 1188581 w 4935379"/>
              <a:gd name="connsiteY5" fmla="*/ 2577438 h 4035378"/>
              <a:gd name="connsiteX6" fmla="*/ 1326637 w 4935379"/>
              <a:gd name="connsiteY6" fmla="*/ 1498983 h 4035378"/>
              <a:gd name="connsiteX7" fmla="*/ 1780699 w 4935379"/>
              <a:gd name="connsiteY7" fmla="*/ 1087055 h 4035378"/>
              <a:gd name="connsiteX8" fmla="*/ 2123150 w 4935379"/>
              <a:gd name="connsiteY8" fmla="*/ 736983 h 4035378"/>
              <a:gd name="connsiteX9" fmla="*/ 2403746 w 4935379"/>
              <a:gd name="connsiteY9" fmla="*/ 212099 h 4035378"/>
              <a:gd name="connsiteX10" fmla="*/ 2717959 w 4935379"/>
              <a:gd name="connsiteY10" fmla="*/ 29667 h 4035378"/>
              <a:gd name="connsiteX11" fmla="*/ 2988469 w 4935379"/>
              <a:gd name="connsiteY11" fmla="*/ 793386 h 4035378"/>
              <a:gd name="connsiteX12" fmla="*/ 3246279 w 4935379"/>
              <a:gd name="connsiteY12" fmla="*/ 1410605 h 4035378"/>
              <a:gd name="connsiteX13" fmla="*/ 3427889 w 4935379"/>
              <a:gd name="connsiteY13" fmla="*/ 1596026 h 4035378"/>
              <a:gd name="connsiteX14" fmla="*/ 3627279 w 4935379"/>
              <a:gd name="connsiteY14" fmla="*/ 2109105 h 4035378"/>
              <a:gd name="connsiteX15" fmla="*/ 3815239 w 4935379"/>
              <a:gd name="connsiteY15" fmla="*/ 2251346 h 4035378"/>
              <a:gd name="connsiteX16" fmla="*/ 4001929 w 4935379"/>
              <a:gd name="connsiteY16" fmla="*/ 2845705 h 4035378"/>
              <a:gd name="connsiteX17" fmla="*/ 4147979 w 4935379"/>
              <a:gd name="connsiteY17" fmla="*/ 2951116 h 4035378"/>
              <a:gd name="connsiteX18" fmla="*/ 4509929 w 4935379"/>
              <a:gd name="connsiteY18" fmla="*/ 3620406 h 4035378"/>
              <a:gd name="connsiteX19" fmla="*/ 4935379 w 4935379"/>
              <a:gd name="connsiteY19" fmla="*/ 4022996 h 4035378"/>
              <a:gd name="connsiteX0" fmla="*/ 0 w 4935379"/>
              <a:gd name="connsiteY0" fmla="*/ 4013450 h 4013450"/>
              <a:gd name="connsiteX1" fmla="*/ 77405 w 4935379"/>
              <a:gd name="connsiteY1" fmla="*/ 3690889 h 4013450"/>
              <a:gd name="connsiteX2" fmla="*/ 342312 w 4935379"/>
              <a:gd name="connsiteY2" fmla="*/ 3496802 h 4013450"/>
              <a:gd name="connsiteX3" fmla="*/ 613943 w 4935379"/>
              <a:gd name="connsiteY3" fmla="*/ 3229207 h 4013450"/>
              <a:gd name="connsiteX4" fmla="*/ 977909 w 4935379"/>
              <a:gd name="connsiteY4" fmla="*/ 2908270 h 4013450"/>
              <a:gd name="connsiteX5" fmla="*/ 1188581 w 4935379"/>
              <a:gd name="connsiteY5" fmla="*/ 2555510 h 4013450"/>
              <a:gd name="connsiteX6" fmla="*/ 1326637 w 4935379"/>
              <a:gd name="connsiteY6" fmla="*/ 1477055 h 4013450"/>
              <a:gd name="connsiteX7" fmla="*/ 1780699 w 4935379"/>
              <a:gd name="connsiteY7" fmla="*/ 1065127 h 4013450"/>
              <a:gd name="connsiteX8" fmla="*/ 2123150 w 4935379"/>
              <a:gd name="connsiteY8" fmla="*/ 715055 h 4013450"/>
              <a:gd name="connsiteX9" fmla="*/ 2376852 w 4935379"/>
              <a:gd name="connsiteY9" fmla="*/ 396359 h 4013450"/>
              <a:gd name="connsiteX10" fmla="*/ 2717959 w 4935379"/>
              <a:gd name="connsiteY10" fmla="*/ 7739 h 4013450"/>
              <a:gd name="connsiteX11" fmla="*/ 2988469 w 4935379"/>
              <a:gd name="connsiteY11" fmla="*/ 771458 h 4013450"/>
              <a:gd name="connsiteX12" fmla="*/ 3246279 w 4935379"/>
              <a:gd name="connsiteY12" fmla="*/ 1388677 h 4013450"/>
              <a:gd name="connsiteX13" fmla="*/ 3427889 w 4935379"/>
              <a:gd name="connsiteY13" fmla="*/ 1574098 h 4013450"/>
              <a:gd name="connsiteX14" fmla="*/ 3627279 w 4935379"/>
              <a:gd name="connsiteY14" fmla="*/ 2087177 h 4013450"/>
              <a:gd name="connsiteX15" fmla="*/ 3815239 w 4935379"/>
              <a:gd name="connsiteY15" fmla="*/ 2229418 h 4013450"/>
              <a:gd name="connsiteX16" fmla="*/ 4001929 w 4935379"/>
              <a:gd name="connsiteY16" fmla="*/ 2823777 h 4013450"/>
              <a:gd name="connsiteX17" fmla="*/ 4147979 w 4935379"/>
              <a:gd name="connsiteY17" fmla="*/ 2929188 h 4013450"/>
              <a:gd name="connsiteX18" fmla="*/ 4509929 w 4935379"/>
              <a:gd name="connsiteY18" fmla="*/ 3598478 h 4013450"/>
              <a:gd name="connsiteX19" fmla="*/ 4935379 w 4935379"/>
              <a:gd name="connsiteY19" fmla="*/ 4001068 h 4013450"/>
              <a:gd name="connsiteX0" fmla="*/ 0 w 4935379"/>
              <a:gd name="connsiteY0" fmla="*/ 4016283 h 4016283"/>
              <a:gd name="connsiteX1" fmla="*/ 77405 w 4935379"/>
              <a:gd name="connsiteY1" fmla="*/ 3693722 h 4016283"/>
              <a:gd name="connsiteX2" fmla="*/ 342312 w 4935379"/>
              <a:gd name="connsiteY2" fmla="*/ 3499635 h 4016283"/>
              <a:gd name="connsiteX3" fmla="*/ 613943 w 4935379"/>
              <a:gd name="connsiteY3" fmla="*/ 3232040 h 4016283"/>
              <a:gd name="connsiteX4" fmla="*/ 977909 w 4935379"/>
              <a:gd name="connsiteY4" fmla="*/ 2911103 h 4016283"/>
              <a:gd name="connsiteX5" fmla="*/ 1188581 w 4935379"/>
              <a:gd name="connsiteY5" fmla="*/ 2558343 h 4016283"/>
              <a:gd name="connsiteX6" fmla="*/ 1326637 w 4935379"/>
              <a:gd name="connsiteY6" fmla="*/ 1479888 h 4016283"/>
              <a:gd name="connsiteX7" fmla="*/ 1780699 w 4935379"/>
              <a:gd name="connsiteY7" fmla="*/ 1067960 h 4016283"/>
              <a:gd name="connsiteX8" fmla="*/ 2123150 w 4935379"/>
              <a:gd name="connsiteY8" fmla="*/ 717888 h 4016283"/>
              <a:gd name="connsiteX9" fmla="*/ 2376852 w 4935379"/>
              <a:gd name="connsiteY9" fmla="*/ 399192 h 4016283"/>
              <a:gd name="connsiteX10" fmla="*/ 2717959 w 4935379"/>
              <a:gd name="connsiteY10" fmla="*/ 10572 h 4016283"/>
              <a:gd name="connsiteX11" fmla="*/ 2988469 w 4935379"/>
              <a:gd name="connsiteY11" fmla="*/ 774291 h 4016283"/>
              <a:gd name="connsiteX12" fmla="*/ 3246279 w 4935379"/>
              <a:gd name="connsiteY12" fmla="*/ 1391510 h 4016283"/>
              <a:gd name="connsiteX13" fmla="*/ 3427889 w 4935379"/>
              <a:gd name="connsiteY13" fmla="*/ 1576931 h 4016283"/>
              <a:gd name="connsiteX14" fmla="*/ 3627279 w 4935379"/>
              <a:gd name="connsiteY14" fmla="*/ 2090010 h 4016283"/>
              <a:gd name="connsiteX15" fmla="*/ 3815239 w 4935379"/>
              <a:gd name="connsiteY15" fmla="*/ 2232251 h 4016283"/>
              <a:gd name="connsiteX16" fmla="*/ 4001929 w 4935379"/>
              <a:gd name="connsiteY16" fmla="*/ 2826610 h 4016283"/>
              <a:gd name="connsiteX17" fmla="*/ 4147979 w 4935379"/>
              <a:gd name="connsiteY17" fmla="*/ 2932021 h 4016283"/>
              <a:gd name="connsiteX18" fmla="*/ 4509929 w 4935379"/>
              <a:gd name="connsiteY18" fmla="*/ 3601311 h 4016283"/>
              <a:gd name="connsiteX19" fmla="*/ 4935379 w 4935379"/>
              <a:gd name="connsiteY19" fmla="*/ 4003901 h 4016283"/>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46279 w 4935379"/>
              <a:gd name="connsiteY12" fmla="*/ 1386351 h 4011124"/>
              <a:gd name="connsiteX13" fmla="*/ 3427889 w 4935379"/>
              <a:gd name="connsiteY13" fmla="*/ 1571772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427889 w 4935379"/>
              <a:gd name="connsiteY13" fmla="*/ 1571772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38242 w 4935379"/>
              <a:gd name="connsiteY13" fmla="*/ 1455231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38242 w 4935379"/>
              <a:gd name="connsiteY13" fmla="*/ 1455231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38242 w 4935379"/>
              <a:gd name="connsiteY13" fmla="*/ 1455231 h 4011124"/>
              <a:gd name="connsiteX14" fmla="*/ 3602369 w 4935379"/>
              <a:gd name="connsiteY14" fmla="*/ 1523135 h 4011124"/>
              <a:gd name="connsiteX15" fmla="*/ 3627279 w 4935379"/>
              <a:gd name="connsiteY15" fmla="*/ 2084851 h 4011124"/>
              <a:gd name="connsiteX16" fmla="*/ 3815239 w 4935379"/>
              <a:gd name="connsiteY16" fmla="*/ 2227092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27279 w 4935379"/>
              <a:gd name="connsiteY15" fmla="*/ 2084851 h 4011124"/>
              <a:gd name="connsiteX16" fmla="*/ 3815239 w 4935379"/>
              <a:gd name="connsiteY16" fmla="*/ 2227092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815239 w 4935379"/>
              <a:gd name="connsiteY16" fmla="*/ 2227092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390026 w 4935379"/>
              <a:gd name="connsiteY18" fmla="*/ 2953756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390026 w 4935379"/>
              <a:gd name="connsiteY18" fmla="*/ 2953756 h 4011124"/>
              <a:gd name="connsiteX19" fmla="*/ 4545788 w 4935379"/>
              <a:gd name="connsiteY19" fmla="*/ 3524435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390026 w 4935379"/>
              <a:gd name="connsiteY18" fmla="*/ 2953756 h 4011124"/>
              <a:gd name="connsiteX19" fmla="*/ 4545788 w 4935379"/>
              <a:gd name="connsiteY19" fmla="*/ 3524435 h 4011124"/>
              <a:gd name="connsiteX20" fmla="*/ 4812605 w 4935379"/>
              <a:gd name="connsiteY20" fmla="*/ 3683629 h 4011124"/>
              <a:gd name="connsiteX21" fmla="*/ 4935379 w 4935379"/>
              <a:gd name="connsiteY21" fmla="*/ 3998742 h 4011124"/>
              <a:gd name="connsiteX0" fmla="*/ 0 w 4917449"/>
              <a:gd name="connsiteY0" fmla="*/ 4011124 h 4011124"/>
              <a:gd name="connsiteX1" fmla="*/ 77405 w 4917449"/>
              <a:gd name="connsiteY1" fmla="*/ 3688563 h 4011124"/>
              <a:gd name="connsiteX2" fmla="*/ 342312 w 4917449"/>
              <a:gd name="connsiteY2" fmla="*/ 3494476 h 4011124"/>
              <a:gd name="connsiteX3" fmla="*/ 613943 w 4917449"/>
              <a:gd name="connsiteY3" fmla="*/ 3226881 h 4011124"/>
              <a:gd name="connsiteX4" fmla="*/ 977909 w 4917449"/>
              <a:gd name="connsiteY4" fmla="*/ 2905944 h 4011124"/>
              <a:gd name="connsiteX5" fmla="*/ 1188581 w 4917449"/>
              <a:gd name="connsiteY5" fmla="*/ 2553184 h 4011124"/>
              <a:gd name="connsiteX6" fmla="*/ 1326637 w 4917449"/>
              <a:gd name="connsiteY6" fmla="*/ 1474729 h 4011124"/>
              <a:gd name="connsiteX7" fmla="*/ 1780699 w 4917449"/>
              <a:gd name="connsiteY7" fmla="*/ 1062801 h 4011124"/>
              <a:gd name="connsiteX8" fmla="*/ 2123150 w 4917449"/>
              <a:gd name="connsiteY8" fmla="*/ 712729 h 4011124"/>
              <a:gd name="connsiteX9" fmla="*/ 2376852 w 4917449"/>
              <a:gd name="connsiteY9" fmla="*/ 394033 h 4011124"/>
              <a:gd name="connsiteX10" fmla="*/ 2717959 w 4917449"/>
              <a:gd name="connsiteY10" fmla="*/ 5413 h 4011124"/>
              <a:gd name="connsiteX11" fmla="*/ 2898822 w 4917449"/>
              <a:gd name="connsiteY11" fmla="*/ 643627 h 4011124"/>
              <a:gd name="connsiteX12" fmla="*/ 3201455 w 4917449"/>
              <a:gd name="connsiteY12" fmla="*/ 821575 h 4011124"/>
              <a:gd name="connsiteX13" fmla="*/ 3320313 w 4917449"/>
              <a:gd name="connsiteY13" fmla="*/ 1338690 h 4011124"/>
              <a:gd name="connsiteX14" fmla="*/ 3602369 w 4917449"/>
              <a:gd name="connsiteY14" fmla="*/ 1523135 h 4011124"/>
              <a:gd name="connsiteX15" fmla="*/ 3654173 w 4917449"/>
              <a:gd name="connsiteY15" fmla="*/ 2048992 h 4011124"/>
              <a:gd name="connsiteX16" fmla="*/ 3994534 w 4917449"/>
              <a:gd name="connsiteY16" fmla="*/ 2218127 h 4011124"/>
              <a:gd name="connsiteX17" fmla="*/ 4109506 w 4917449"/>
              <a:gd name="connsiteY17" fmla="*/ 2749733 h 4011124"/>
              <a:gd name="connsiteX18" fmla="*/ 4390026 w 4917449"/>
              <a:gd name="connsiteY18" fmla="*/ 2953756 h 4011124"/>
              <a:gd name="connsiteX19" fmla="*/ 4545788 w 4917449"/>
              <a:gd name="connsiteY19" fmla="*/ 3524435 h 4011124"/>
              <a:gd name="connsiteX20" fmla="*/ 4812605 w 4917449"/>
              <a:gd name="connsiteY20" fmla="*/ 3683629 h 4011124"/>
              <a:gd name="connsiteX21" fmla="*/ 4917449 w 4917449"/>
              <a:gd name="connsiteY21" fmla="*/ 3935989 h 4011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7449" h="4011124">
                <a:moveTo>
                  <a:pt x="0" y="4011124"/>
                </a:moveTo>
                <a:cubicBezTo>
                  <a:pt x="17780" y="3969214"/>
                  <a:pt x="20353" y="3774671"/>
                  <a:pt x="77405" y="3688563"/>
                </a:cubicBezTo>
                <a:cubicBezTo>
                  <a:pt x="134457" y="3602455"/>
                  <a:pt x="252889" y="3571423"/>
                  <a:pt x="342312" y="3494476"/>
                </a:cubicBezTo>
                <a:cubicBezTo>
                  <a:pt x="431735" y="3417529"/>
                  <a:pt x="508010" y="3324970"/>
                  <a:pt x="613943" y="3226881"/>
                </a:cubicBezTo>
                <a:cubicBezTo>
                  <a:pt x="719876" y="3128792"/>
                  <a:pt x="882136" y="3018227"/>
                  <a:pt x="977909" y="2905944"/>
                </a:cubicBezTo>
                <a:cubicBezTo>
                  <a:pt x="1073682" y="2793661"/>
                  <a:pt x="1130460" y="2791720"/>
                  <a:pt x="1188581" y="2553184"/>
                </a:cubicBezTo>
                <a:cubicBezTo>
                  <a:pt x="1246702" y="2314648"/>
                  <a:pt x="1227951" y="1723126"/>
                  <a:pt x="1326637" y="1474729"/>
                </a:cubicBezTo>
                <a:cubicBezTo>
                  <a:pt x="1425323" y="1226332"/>
                  <a:pt x="1647947" y="1189801"/>
                  <a:pt x="1780699" y="1062801"/>
                </a:cubicBezTo>
                <a:cubicBezTo>
                  <a:pt x="1913451" y="935801"/>
                  <a:pt x="2023791" y="824190"/>
                  <a:pt x="2123150" y="712729"/>
                </a:cubicBezTo>
                <a:cubicBezTo>
                  <a:pt x="2222509" y="601268"/>
                  <a:pt x="2304611" y="619495"/>
                  <a:pt x="2376852" y="394033"/>
                </a:cubicBezTo>
                <a:cubicBezTo>
                  <a:pt x="2449093" y="168571"/>
                  <a:pt x="2630964" y="-36186"/>
                  <a:pt x="2717959" y="5413"/>
                </a:cubicBezTo>
                <a:cubicBezTo>
                  <a:pt x="2804954" y="47012"/>
                  <a:pt x="2818239" y="507600"/>
                  <a:pt x="2898822" y="643627"/>
                </a:cubicBezTo>
                <a:cubicBezTo>
                  <a:pt x="2979405" y="779654"/>
                  <a:pt x="3131207" y="705731"/>
                  <a:pt x="3201455" y="821575"/>
                </a:cubicBezTo>
                <a:cubicBezTo>
                  <a:pt x="3271703" y="937419"/>
                  <a:pt x="3253494" y="1221763"/>
                  <a:pt x="3320313" y="1338690"/>
                </a:cubicBezTo>
                <a:cubicBezTo>
                  <a:pt x="3387132" y="1455617"/>
                  <a:pt x="3554196" y="1418198"/>
                  <a:pt x="3602369" y="1523135"/>
                </a:cubicBezTo>
                <a:cubicBezTo>
                  <a:pt x="3650542" y="1628072"/>
                  <a:pt x="3588812" y="1933160"/>
                  <a:pt x="3654173" y="2048992"/>
                </a:cubicBezTo>
                <a:cubicBezTo>
                  <a:pt x="3719534" y="2164824"/>
                  <a:pt x="3918645" y="2101337"/>
                  <a:pt x="3994534" y="2218127"/>
                </a:cubicBezTo>
                <a:cubicBezTo>
                  <a:pt x="4070423" y="2334917"/>
                  <a:pt x="3996899" y="2633105"/>
                  <a:pt x="4109506" y="2749733"/>
                </a:cubicBezTo>
                <a:cubicBezTo>
                  <a:pt x="4164963" y="2866361"/>
                  <a:pt x="4317312" y="2824639"/>
                  <a:pt x="4390026" y="2953756"/>
                </a:cubicBezTo>
                <a:cubicBezTo>
                  <a:pt x="4462740" y="3082873"/>
                  <a:pt x="4488805" y="3386354"/>
                  <a:pt x="4545788" y="3524435"/>
                </a:cubicBezTo>
                <a:cubicBezTo>
                  <a:pt x="4602771" y="3662516"/>
                  <a:pt x="4747673" y="3604578"/>
                  <a:pt x="4812605" y="3683629"/>
                </a:cubicBezTo>
                <a:cubicBezTo>
                  <a:pt x="4877537" y="3762680"/>
                  <a:pt x="4883540" y="3899906"/>
                  <a:pt x="4917449" y="3935989"/>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78" name="CaixaDeTexto 577">
            <a:extLst>
              <a:ext uri="{FF2B5EF4-FFF2-40B4-BE49-F238E27FC236}">
                <a16:creationId xmlns:a16="http://schemas.microsoft.com/office/drawing/2014/main" id="{E0B7628C-95E8-8DF1-C3CA-140B8B1D6100}"/>
              </a:ext>
            </a:extLst>
          </p:cNvPr>
          <p:cNvSpPr txBox="1"/>
          <p:nvPr/>
        </p:nvSpPr>
        <p:spPr>
          <a:xfrm>
            <a:off x="4402480" y="626905"/>
            <a:ext cx="2515806" cy="523220"/>
          </a:xfrm>
          <a:prstGeom prst="rect">
            <a:avLst/>
          </a:prstGeom>
          <a:noFill/>
        </p:spPr>
        <p:txBody>
          <a:bodyPr wrap="square" rtlCol="0">
            <a:spAutoFit/>
          </a:bodyPr>
          <a:lstStyle/>
          <a:p>
            <a:pPr algn="r"/>
            <a:r>
              <a:rPr lang="pt-BR" sz="1400" b="1" dirty="0">
                <a:solidFill>
                  <a:srgbClr val="C00000"/>
                </a:solidFill>
                <a:latin typeface="Montserrat" pitchFamily="2" charset="77"/>
              </a:rPr>
              <a:t>Curva do</a:t>
            </a:r>
            <a:br>
              <a:rPr lang="pt-BR" sz="1400" b="1" dirty="0">
                <a:solidFill>
                  <a:srgbClr val="C00000"/>
                </a:solidFill>
                <a:latin typeface="Montserrat" pitchFamily="2" charset="77"/>
              </a:rPr>
            </a:br>
            <a:r>
              <a:rPr lang="pt-BR" sz="1400" b="1" dirty="0">
                <a:solidFill>
                  <a:srgbClr val="C00000"/>
                </a:solidFill>
                <a:latin typeface="Montserrat" pitchFamily="2" charset="77"/>
              </a:rPr>
              <a:t>Histograma Realizado</a:t>
            </a:r>
          </a:p>
        </p:txBody>
      </p:sp>
      <p:grpSp>
        <p:nvGrpSpPr>
          <p:cNvPr id="639" name="Agrupar 638">
            <a:extLst>
              <a:ext uri="{FF2B5EF4-FFF2-40B4-BE49-F238E27FC236}">
                <a16:creationId xmlns:a16="http://schemas.microsoft.com/office/drawing/2014/main" id="{919035A7-CD90-7343-0C3F-D4844BCD0F0E}"/>
              </a:ext>
            </a:extLst>
          </p:cNvPr>
          <p:cNvGrpSpPr/>
          <p:nvPr/>
        </p:nvGrpSpPr>
        <p:grpSpPr>
          <a:xfrm>
            <a:off x="7891320" y="179629"/>
            <a:ext cx="3027692" cy="4002796"/>
            <a:chOff x="7891320" y="179629"/>
            <a:chExt cx="3027692" cy="4002796"/>
          </a:xfrm>
        </p:grpSpPr>
        <p:cxnSp>
          <p:nvCxnSpPr>
            <p:cNvPr id="579" name="Conector reto 64">
              <a:extLst>
                <a:ext uri="{FF2B5EF4-FFF2-40B4-BE49-F238E27FC236}">
                  <a16:creationId xmlns:a16="http://schemas.microsoft.com/office/drawing/2014/main" id="{CD985333-F04C-5428-E060-79608A2D221C}"/>
                </a:ext>
              </a:extLst>
            </p:cNvPr>
            <p:cNvCxnSpPr>
              <a:cxnSpLocks/>
            </p:cNvCxnSpPr>
            <p:nvPr/>
          </p:nvCxnSpPr>
          <p:spPr>
            <a:xfrm flipH="1">
              <a:off x="7891320" y="179629"/>
              <a:ext cx="3027692" cy="0"/>
            </a:xfrm>
            <a:prstGeom prst="line">
              <a:avLst/>
            </a:prstGeom>
            <a:ln w="19050">
              <a:solidFill>
                <a:srgbClr val="101720"/>
              </a:solidFill>
              <a:prstDash val="dash"/>
            </a:ln>
          </p:spPr>
          <p:style>
            <a:lnRef idx="2">
              <a:schemeClr val="accent1"/>
            </a:lnRef>
            <a:fillRef idx="0">
              <a:schemeClr val="accent1"/>
            </a:fillRef>
            <a:effectRef idx="1">
              <a:schemeClr val="accent1"/>
            </a:effectRef>
            <a:fontRef idx="minor">
              <a:schemeClr val="tx1"/>
            </a:fontRef>
          </p:style>
        </p:cxnSp>
        <p:cxnSp>
          <p:nvCxnSpPr>
            <p:cNvPr id="580" name="Conector reto 64">
              <a:extLst>
                <a:ext uri="{FF2B5EF4-FFF2-40B4-BE49-F238E27FC236}">
                  <a16:creationId xmlns:a16="http://schemas.microsoft.com/office/drawing/2014/main" id="{CB2A6B52-1899-9946-1A76-5E89550794BE}"/>
                </a:ext>
              </a:extLst>
            </p:cNvPr>
            <p:cNvCxnSpPr>
              <a:cxnSpLocks/>
            </p:cNvCxnSpPr>
            <p:nvPr/>
          </p:nvCxnSpPr>
          <p:spPr>
            <a:xfrm flipH="1">
              <a:off x="8309415" y="4182425"/>
              <a:ext cx="2609597" cy="0"/>
            </a:xfrm>
            <a:prstGeom prst="line">
              <a:avLst/>
            </a:prstGeom>
            <a:ln w="19050">
              <a:solidFill>
                <a:srgbClr val="101720"/>
              </a:solidFill>
              <a:prstDash val="dash"/>
            </a:ln>
          </p:spPr>
          <p:style>
            <a:lnRef idx="2">
              <a:schemeClr val="accent1"/>
            </a:lnRef>
            <a:fillRef idx="0">
              <a:schemeClr val="accent1"/>
            </a:fillRef>
            <a:effectRef idx="1">
              <a:schemeClr val="accent1"/>
            </a:effectRef>
            <a:fontRef idx="minor">
              <a:schemeClr val="tx1"/>
            </a:fontRef>
          </p:style>
        </p:cxnSp>
      </p:grpSp>
      <p:cxnSp>
        <p:nvCxnSpPr>
          <p:cNvPr id="581" name="Conector de Seta Reta 580">
            <a:extLst>
              <a:ext uri="{FF2B5EF4-FFF2-40B4-BE49-F238E27FC236}">
                <a16:creationId xmlns:a16="http://schemas.microsoft.com/office/drawing/2014/main" id="{C08DA4E5-601E-6582-00B5-DC4066F627AB}"/>
              </a:ext>
            </a:extLst>
          </p:cNvPr>
          <p:cNvCxnSpPr>
            <a:cxnSpLocks/>
          </p:cNvCxnSpPr>
          <p:nvPr/>
        </p:nvCxnSpPr>
        <p:spPr>
          <a:xfrm>
            <a:off x="10345856" y="238881"/>
            <a:ext cx="0" cy="3815753"/>
          </a:xfrm>
          <a:prstGeom prst="straightConnector1">
            <a:avLst/>
          </a:prstGeom>
          <a:ln w="19050">
            <a:solidFill>
              <a:srgbClr val="9E977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582" name="CaixaDeTexto 581">
            <a:extLst>
              <a:ext uri="{FF2B5EF4-FFF2-40B4-BE49-F238E27FC236}">
                <a16:creationId xmlns:a16="http://schemas.microsoft.com/office/drawing/2014/main" id="{28C23CD0-AF46-5232-D071-8956BAF2B9DB}"/>
              </a:ext>
            </a:extLst>
          </p:cNvPr>
          <p:cNvSpPr txBox="1"/>
          <p:nvPr/>
        </p:nvSpPr>
        <p:spPr>
          <a:xfrm>
            <a:off x="10345856" y="2033101"/>
            <a:ext cx="1698169" cy="523220"/>
          </a:xfrm>
          <a:prstGeom prst="rect">
            <a:avLst/>
          </a:prstGeom>
          <a:noFill/>
        </p:spPr>
        <p:txBody>
          <a:bodyPr wrap="square" rtlCol="0">
            <a:spAutoFit/>
          </a:bodyPr>
          <a:lstStyle/>
          <a:p>
            <a:r>
              <a:rPr lang="pt-BR" sz="1400" b="1" dirty="0">
                <a:solidFill>
                  <a:srgbClr val="9E9771"/>
                </a:solidFill>
                <a:latin typeface="Montserrat" pitchFamily="2" charset="77"/>
              </a:rPr>
              <a:t>Pico:</a:t>
            </a:r>
          </a:p>
          <a:p>
            <a:r>
              <a:rPr lang="pt-BR" sz="1400" dirty="0">
                <a:solidFill>
                  <a:srgbClr val="9E9771"/>
                </a:solidFill>
                <a:latin typeface="Montserrat" pitchFamily="2" charset="77"/>
              </a:rPr>
              <a:t>11 colaboradores</a:t>
            </a:r>
          </a:p>
        </p:txBody>
      </p:sp>
      <p:grpSp>
        <p:nvGrpSpPr>
          <p:cNvPr id="638" name="Agrupar 637">
            <a:extLst>
              <a:ext uri="{FF2B5EF4-FFF2-40B4-BE49-F238E27FC236}">
                <a16:creationId xmlns:a16="http://schemas.microsoft.com/office/drawing/2014/main" id="{09FE0F73-20E7-C659-6302-C460B12CD742}"/>
              </a:ext>
            </a:extLst>
          </p:cNvPr>
          <p:cNvGrpSpPr/>
          <p:nvPr/>
        </p:nvGrpSpPr>
        <p:grpSpPr>
          <a:xfrm>
            <a:off x="5064681" y="238881"/>
            <a:ext cx="4815058" cy="3912438"/>
            <a:chOff x="5064681" y="238881"/>
            <a:chExt cx="4815058" cy="3912438"/>
          </a:xfrm>
        </p:grpSpPr>
        <p:pic>
          <p:nvPicPr>
            <p:cNvPr id="503" name="Gráfico 502" descr="Trabalhador de construção com preenchimento sólido">
              <a:extLst>
                <a:ext uri="{FF2B5EF4-FFF2-40B4-BE49-F238E27FC236}">
                  <a16:creationId xmlns:a16="http://schemas.microsoft.com/office/drawing/2014/main" id="{610B3BEB-52CA-ECF7-2B74-06D3D8E6EF5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70782" y="3827319"/>
              <a:ext cx="324000" cy="324000"/>
            </a:xfrm>
            <a:prstGeom prst="rect">
              <a:avLst/>
            </a:prstGeom>
          </p:spPr>
        </p:pic>
        <p:pic>
          <p:nvPicPr>
            <p:cNvPr id="504" name="Gráfico 503" descr="Trabalhador de construção com preenchimento sólido">
              <a:extLst>
                <a:ext uri="{FF2B5EF4-FFF2-40B4-BE49-F238E27FC236}">
                  <a16:creationId xmlns:a16="http://schemas.microsoft.com/office/drawing/2014/main" id="{C4EFD898-FA1C-103C-68CE-DE8A52B1DF7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278" y="3827319"/>
              <a:ext cx="324000" cy="324000"/>
            </a:xfrm>
            <a:prstGeom prst="rect">
              <a:avLst/>
            </a:prstGeom>
          </p:spPr>
        </p:pic>
        <p:pic>
          <p:nvPicPr>
            <p:cNvPr id="505" name="Gráfico 504" descr="Trabalhador de construção com preenchimento sólido">
              <a:extLst>
                <a:ext uri="{FF2B5EF4-FFF2-40B4-BE49-F238E27FC236}">
                  <a16:creationId xmlns:a16="http://schemas.microsoft.com/office/drawing/2014/main" id="{FF112209-DCE3-8495-F127-64B8623146E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3827319"/>
              <a:ext cx="324000" cy="324000"/>
            </a:xfrm>
            <a:prstGeom prst="rect">
              <a:avLst/>
            </a:prstGeom>
          </p:spPr>
        </p:pic>
        <p:pic>
          <p:nvPicPr>
            <p:cNvPr id="507" name="Gráfico 506" descr="Trabalhador de construção com preenchimento sólido">
              <a:extLst>
                <a:ext uri="{FF2B5EF4-FFF2-40B4-BE49-F238E27FC236}">
                  <a16:creationId xmlns:a16="http://schemas.microsoft.com/office/drawing/2014/main" id="{C55AD71F-2B32-583D-59DF-A5EC6DF9AE6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3827319"/>
              <a:ext cx="324000" cy="324000"/>
            </a:xfrm>
            <a:prstGeom prst="rect">
              <a:avLst/>
            </a:prstGeom>
          </p:spPr>
        </p:pic>
        <p:pic>
          <p:nvPicPr>
            <p:cNvPr id="508" name="Gráfico 507" descr="Trabalhador de construção com preenchimento sólido">
              <a:extLst>
                <a:ext uri="{FF2B5EF4-FFF2-40B4-BE49-F238E27FC236}">
                  <a16:creationId xmlns:a16="http://schemas.microsoft.com/office/drawing/2014/main" id="{90576450-8B4C-5ADB-4F6E-2AFF0986573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3827319"/>
              <a:ext cx="324000" cy="324000"/>
            </a:xfrm>
            <a:prstGeom prst="rect">
              <a:avLst/>
            </a:prstGeom>
          </p:spPr>
        </p:pic>
        <p:pic>
          <p:nvPicPr>
            <p:cNvPr id="509" name="Gráfico 508" descr="Trabalhador de construção com preenchimento sólido">
              <a:extLst>
                <a:ext uri="{FF2B5EF4-FFF2-40B4-BE49-F238E27FC236}">
                  <a16:creationId xmlns:a16="http://schemas.microsoft.com/office/drawing/2014/main" id="{41E07ED6-211C-B0F1-96D8-55E89705BE1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3827319"/>
              <a:ext cx="324000" cy="324000"/>
            </a:xfrm>
            <a:prstGeom prst="rect">
              <a:avLst/>
            </a:prstGeom>
          </p:spPr>
        </p:pic>
        <p:pic>
          <p:nvPicPr>
            <p:cNvPr id="510" name="Gráfico 509" descr="Trabalhador de construção com preenchimento sólido">
              <a:extLst>
                <a:ext uri="{FF2B5EF4-FFF2-40B4-BE49-F238E27FC236}">
                  <a16:creationId xmlns:a16="http://schemas.microsoft.com/office/drawing/2014/main" id="{1D9F77A0-1697-6BD1-0BAA-25BBBB7292A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3827319"/>
              <a:ext cx="324000" cy="324000"/>
            </a:xfrm>
            <a:prstGeom prst="rect">
              <a:avLst/>
            </a:prstGeom>
          </p:spPr>
        </p:pic>
        <p:pic>
          <p:nvPicPr>
            <p:cNvPr id="511" name="Gráfico 510" descr="Trabalhador de construção com preenchimento sólido">
              <a:extLst>
                <a:ext uri="{FF2B5EF4-FFF2-40B4-BE49-F238E27FC236}">
                  <a16:creationId xmlns:a16="http://schemas.microsoft.com/office/drawing/2014/main" id="{97A07319-C183-265F-120F-F203DE40603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3827319"/>
              <a:ext cx="324000" cy="324000"/>
            </a:xfrm>
            <a:prstGeom prst="rect">
              <a:avLst/>
            </a:prstGeom>
          </p:spPr>
        </p:pic>
        <p:pic>
          <p:nvPicPr>
            <p:cNvPr id="64" name="Gráfico 63" descr="Trabalhador de construção com preenchimento sólido">
              <a:extLst>
                <a:ext uri="{FF2B5EF4-FFF2-40B4-BE49-F238E27FC236}">
                  <a16:creationId xmlns:a16="http://schemas.microsoft.com/office/drawing/2014/main" id="{12184986-A192-7D98-81DA-5D92F5C918B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3827319"/>
              <a:ext cx="324000" cy="324000"/>
            </a:xfrm>
            <a:prstGeom prst="rect">
              <a:avLst/>
            </a:prstGeom>
          </p:spPr>
        </p:pic>
        <p:pic>
          <p:nvPicPr>
            <p:cNvPr id="65" name="Gráfico 64" descr="Trabalhador de construção com preenchimento sólido">
              <a:extLst>
                <a:ext uri="{FF2B5EF4-FFF2-40B4-BE49-F238E27FC236}">
                  <a16:creationId xmlns:a16="http://schemas.microsoft.com/office/drawing/2014/main" id="{D9DCCF68-91C4-B4EB-894D-31263E0FF1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47246" y="3827319"/>
              <a:ext cx="324000" cy="324000"/>
            </a:xfrm>
            <a:prstGeom prst="rect">
              <a:avLst/>
            </a:prstGeom>
          </p:spPr>
        </p:pic>
        <p:pic>
          <p:nvPicPr>
            <p:cNvPr id="66" name="Gráfico 65" descr="Trabalhador de construção com preenchimento sólido">
              <a:extLst>
                <a:ext uri="{FF2B5EF4-FFF2-40B4-BE49-F238E27FC236}">
                  <a16:creationId xmlns:a16="http://schemas.microsoft.com/office/drawing/2014/main" id="{62248BD5-20F2-0C5F-B9A6-EA5F9163F5C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555739" y="3827319"/>
              <a:ext cx="324000" cy="324000"/>
            </a:xfrm>
            <a:prstGeom prst="rect">
              <a:avLst/>
            </a:prstGeom>
          </p:spPr>
        </p:pic>
        <p:pic>
          <p:nvPicPr>
            <p:cNvPr id="68" name="Gráfico 67" descr="Trabalhador de construção com preenchimento sólido">
              <a:extLst>
                <a:ext uri="{FF2B5EF4-FFF2-40B4-BE49-F238E27FC236}">
                  <a16:creationId xmlns:a16="http://schemas.microsoft.com/office/drawing/2014/main" id="{ED6573DE-7923-7699-BEFD-4A6854E6482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70782" y="3468477"/>
              <a:ext cx="324000" cy="324000"/>
            </a:xfrm>
            <a:prstGeom prst="rect">
              <a:avLst/>
            </a:prstGeom>
          </p:spPr>
        </p:pic>
        <p:pic>
          <p:nvPicPr>
            <p:cNvPr id="69" name="Gráfico 68" descr="Trabalhador de construção com preenchimento sólido">
              <a:extLst>
                <a:ext uri="{FF2B5EF4-FFF2-40B4-BE49-F238E27FC236}">
                  <a16:creationId xmlns:a16="http://schemas.microsoft.com/office/drawing/2014/main" id="{9D4694FB-CFCD-B927-DB7C-DA6C9E90D32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278" y="3468477"/>
              <a:ext cx="324000" cy="324000"/>
            </a:xfrm>
            <a:prstGeom prst="rect">
              <a:avLst/>
            </a:prstGeom>
          </p:spPr>
        </p:pic>
        <p:pic>
          <p:nvPicPr>
            <p:cNvPr id="70" name="Gráfico 69" descr="Trabalhador de construção com preenchimento sólido">
              <a:extLst>
                <a:ext uri="{FF2B5EF4-FFF2-40B4-BE49-F238E27FC236}">
                  <a16:creationId xmlns:a16="http://schemas.microsoft.com/office/drawing/2014/main" id="{EFD05363-1CF5-1FBB-7141-F5071423812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3468477"/>
              <a:ext cx="324000" cy="324000"/>
            </a:xfrm>
            <a:prstGeom prst="rect">
              <a:avLst/>
            </a:prstGeom>
          </p:spPr>
        </p:pic>
        <p:pic>
          <p:nvPicPr>
            <p:cNvPr id="71" name="Gráfico 70" descr="Trabalhador de construção com preenchimento sólido">
              <a:extLst>
                <a:ext uri="{FF2B5EF4-FFF2-40B4-BE49-F238E27FC236}">
                  <a16:creationId xmlns:a16="http://schemas.microsoft.com/office/drawing/2014/main" id="{A8A6790A-19E0-D928-BBE1-863E9E17203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3468477"/>
              <a:ext cx="324000" cy="324000"/>
            </a:xfrm>
            <a:prstGeom prst="rect">
              <a:avLst/>
            </a:prstGeom>
          </p:spPr>
        </p:pic>
        <p:pic>
          <p:nvPicPr>
            <p:cNvPr id="72" name="Gráfico 71" descr="Trabalhador de construção com preenchimento sólido">
              <a:extLst>
                <a:ext uri="{FF2B5EF4-FFF2-40B4-BE49-F238E27FC236}">
                  <a16:creationId xmlns:a16="http://schemas.microsoft.com/office/drawing/2014/main" id="{D9B14CA5-C0D8-130C-621B-9D5E88433D0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3468477"/>
              <a:ext cx="324000" cy="324000"/>
            </a:xfrm>
            <a:prstGeom prst="rect">
              <a:avLst/>
            </a:prstGeom>
          </p:spPr>
        </p:pic>
        <p:pic>
          <p:nvPicPr>
            <p:cNvPr id="73" name="Gráfico 72" descr="Trabalhador de construção com preenchimento sólido">
              <a:extLst>
                <a:ext uri="{FF2B5EF4-FFF2-40B4-BE49-F238E27FC236}">
                  <a16:creationId xmlns:a16="http://schemas.microsoft.com/office/drawing/2014/main" id="{1B66CC41-5CBF-6899-8903-5F8EE0E3615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3468477"/>
              <a:ext cx="324000" cy="324000"/>
            </a:xfrm>
            <a:prstGeom prst="rect">
              <a:avLst/>
            </a:prstGeom>
          </p:spPr>
        </p:pic>
        <p:pic>
          <p:nvPicPr>
            <p:cNvPr id="74" name="Gráfico 73" descr="Trabalhador de construção com preenchimento sólido">
              <a:extLst>
                <a:ext uri="{FF2B5EF4-FFF2-40B4-BE49-F238E27FC236}">
                  <a16:creationId xmlns:a16="http://schemas.microsoft.com/office/drawing/2014/main" id="{C994C217-D86A-C8C5-533F-9CAE6609214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3468477"/>
              <a:ext cx="324000" cy="324000"/>
            </a:xfrm>
            <a:prstGeom prst="rect">
              <a:avLst/>
            </a:prstGeom>
          </p:spPr>
        </p:pic>
        <p:pic>
          <p:nvPicPr>
            <p:cNvPr id="75" name="Gráfico 74" descr="Trabalhador de construção com preenchimento sólido">
              <a:extLst>
                <a:ext uri="{FF2B5EF4-FFF2-40B4-BE49-F238E27FC236}">
                  <a16:creationId xmlns:a16="http://schemas.microsoft.com/office/drawing/2014/main" id="{EE5D2924-AADB-D3A8-404C-6F8699DCF1C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3468477"/>
              <a:ext cx="324000" cy="324000"/>
            </a:xfrm>
            <a:prstGeom prst="rect">
              <a:avLst/>
            </a:prstGeom>
          </p:spPr>
        </p:pic>
        <p:pic>
          <p:nvPicPr>
            <p:cNvPr id="76" name="Gráfico 75" descr="Trabalhador de construção com preenchimento sólido">
              <a:extLst>
                <a:ext uri="{FF2B5EF4-FFF2-40B4-BE49-F238E27FC236}">
                  <a16:creationId xmlns:a16="http://schemas.microsoft.com/office/drawing/2014/main" id="{1A1FDF52-2B1E-D4C5-5665-14CA8E4FB39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3468477"/>
              <a:ext cx="324000" cy="324000"/>
            </a:xfrm>
            <a:prstGeom prst="rect">
              <a:avLst/>
            </a:prstGeom>
          </p:spPr>
        </p:pic>
        <p:pic>
          <p:nvPicPr>
            <p:cNvPr id="77" name="Gráfico 76" descr="Trabalhador de construção com preenchimento sólido">
              <a:extLst>
                <a:ext uri="{FF2B5EF4-FFF2-40B4-BE49-F238E27FC236}">
                  <a16:creationId xmlns:a16="http://schemas.microsoft.com/office/drawing/2014/main" id="{43A84A34-C421-AE5E-DE01-54958900ED1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47246" y="3468477"/>
              <a:ext cx="324000" cy="324000"/>
            </a:xfrm>
            <a:prstGeom prst="rect">
              <a:avLst/>
            </a:prstGeom>
          </p:spPr>
        </p:pic>
        <p:pic>
          <p:nvPicPr>
            <p:cNvPr id="81" name="Gráfico 80" descr="Trabalhador de construção com preenchimento sólido">
              <a:extLst>
                <a:ext uri="{FF2B5EF4-FFF2-40B4-BE49-F238E27FC236}">
                  <a16:creationId xmlns:a16="http://schemas.microsoft.com/office/drawing/2014/main" id="{57A4C55C-6A14-0C26-4611-E39BCA1ABFE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278" y="3109633"/>
              <a:ext cx="324000" cy="324000"/>
            </a:xfrm>
            <a:prstGeom prst="rect">
              <a:avLst/>
            </a:prstGeom>
          </p:spPr>
        </p:pic>
        <p:pic>
          <p:nvPicPr>
            <p:cNvPr id="82" name="Gráfico 81" descr="Trabalhador de construção com preenchimento sólido">
              <a:extLst>
                <a:ext uri="{FF2B5EF4-FFF2-40B4-BE49-F238E27FC236}">
                  <a16:creationId xmlns:a16="http://schemas.microsoft.com/office/drawing/2014/main" id="{E8959C41-C371-9471-3134-76FD6253C2E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3109633"/>
              <a:ext cx="324000" cy="324000"/>
            </a:xfrm>
            <a:prstGeom prst="rect">
              <a:avLst/>
            </a:prstGeom>
          </p:spPr>
        </p:pic>
        <p:pic>
          <p:nvPicPr>
            <p:cNvPr id="83" name="Gráfico 82" descr="Trabalhador de construção com preenchimento sólido">
              <a:extLst>
                <a:ext uri="{FF2B5EF4-FFF2-40B4-BE49-F238E27FC236}">
                  <a16:creationId xmlns:a16="http://schemas.microsoft.com/office/drawing/2014/main" id="{A6E1678F-C0BD-8939-A7F4-9C8D6C01097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3109633"/>
              <a:ext cx="324000" cy="324000"/>
            </a:xfrm>
            <a:prstGeom prst="rect">
              <a:avLst/>
            </a:prstGeom>
          </p:spPr>
        </p:pic>
        <p:pic>
          <p:nvPicPr>
            <p:cNvPr id="84" name="Gráfico 83" descr="Trabalhador de construção com preenchimento sólido">
              <a:extLst>
                <a:ext uri="{FF2B5EF4-FFF2-40B4-BE49-F238E27FC236}">
                  <a16:creationId xmlns:a16="http://schemas.microsoft.com/office/drawing/2014/main" id="{209C9E9E-9C63-9EBA-D382-F7C057FA0D5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3109633"/>
              <a:ext cx="324000" cy="324000"/>
            </a:xfrm>
            <a:prstGeom prst="rect">
              <a:avLst/>
            </a:prstGeom>
          </p:spPr>
        </p:pic>
        <p:pic>
          <p:nvPicPr>
            <p:cNvPr id="85" name="Gráfico 84" descr="Trabalhador de construção com preenchimento sólido">
              <a:extLst>
                <a:ext uri="{FF2B5EF4-FFF2-40B4-BE49-F238E27FC236}">
                  <a16:creationId xmlns:a16="http://schemas.microsoft.com/office/drawing/2014/main" id="{FB5CF714-28A0-6196-7E21-D1C276CA7CB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3109633"/>
              <a:ext cx="324000" cy="324000"/>
            </a:xfrm>
            <a:prstGeom prst="rect">
              <a:avLst/>
            </a:prstGeom>
          </p:spPr>
        </p:pic>
        <p:pic>
          <p:nvPicPr>
            <p:cNvPr id="86" name="Gráfico 85" descr="Trabalhador de construção com preenchimento sólido">
              <a:extLst>
                <a:ext uri="{FF2B5EF4-FFF2-40B4-BE49-F238E27FC236}">
                  <a16:creationId xmlns:a16="http://schemas.microsoft.com/office/drawing/2014/main" id="{3BB0D596-FDF7-5486-543F-0EF0FC99D8D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3109633"/>
              <a:ext cx="324000" cy="324000"/>
            </a:xfrm>
            <a:prstGeom prst="rect">
              <a:avLst/>
            </a:prstGeom>
          </p:spPr>
        </p:pic>
        <p:pic>
          <p:nvPicPr>
            <p:cNvPr id="87" name="Gráfico 86" descr="Trabalhador de construção com preenchimento sólido">
              <a:extLst>
                <a:ext uri="{FF2B5EF4-FFF2-40B4-BE49-F238E27FC236}">
                  <a16:creationId xmlns:a16="http://schemas.microsoft.com/office/drawing/2014/main" id="{5038423D-407F-CAD5-DC8A-D23BBEA640A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3109633"/>
              <a:ext cx="324000" cy="324000"/>
            </a:xfrm>
            <a:prstGeom prst="rect">
              <a:avLst/>
            </a:prstGeom>
          </p:spPr>
        </p:pic>
        <p:pic>
          <p:nvPicPr>
            <p:cNvPr id="88" name="Gráfico 87" descr="Trabalhador de construção com preenchimento sólido">
              <a:extLst>
                <a:ext uri="{FF2B5EF4-FFF2-40B4-BE49-F238E27FC236}">
                  <a16:creationId xmlns:a16="http://schemas.microsoft.com/office/drawing/2014/main" id="{290FDC1D-3425-6E45-CD47-4BD1C36F49D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3109633"/>
              <a:ext cx="324000" cy="324000"/>
            </a:xfrm>
            <a:prstGeom prst="rect">
              <a:avLst/>
            </a:prstGeom>
          </p:spPr>
        </p:pic>
        <p:pic>
          <p:nvPicPr>
            <p:cNvPr id="90" name="Gráfico 89" descr="Trabalhador de construção com preenchimento sólido">
              <a:extLst>
                <a:ext uri="{FF2B5EF4-FFF2-40B4-BE49-F238E27FC236}">
                  <a16:creationId xmlns:a16="http://schemas.microsoft.com/office/drawing/2014/main" id="{457F322C-033F-23C0-A82D-1ABE3D06D80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47246" y="3109633"/>
              <a:ext cx="324000" cy="324000"/>
            </a:xfrm>
            <a:prstGeom prst="rect">
              <a:avLst/>
            </a:prstGeom>
          </p:spPr>
        </p:pic>
        <p:pic>
          <p:nvPicPr>
            <p:cNvPr id="95" name="Gráfico 94" descr="Trabalhador de construção com preenchimento sólido">
              <a:extLst>
                <a:ext uri="{FF2B5EF4-FFF2-40B4-BE49-F238E27FC236}">
                  <a16:creationId xmlns:a16="http://schemas.microsoft.com/office/drawing/2014/main" id="{1E838187-0BD9-30AC-4CC2-13592489A53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2750789"/>
              <a:ext cx="324000" cy="324000"/>
            </a:xfrm>
            <a:prstGeom prst="rect">
              <a:avLst/>
            </a:prstGeom>
          </p:spPr>
        </p:pic>
        <p:pic>
          <p:nvPicPr>
            <p:cNvPr id="96" name="Gráfico 95" descr="Trabalhador de construção com preenchimento sólido">
              <a:extLst>
                <a:ext uri="{FF2B5EF4-FFF2-40B4-BE49-F238E27FC236}">
                  <a16:creationId xmlns:a16="http://schemas.microsoft.com/office/drawing/2014/main" id="{2F68423B-3B72-E2C4-AC0C-02574CA4772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2750789"/>
              <a:ext cx="324000" cy="324000"/>
            </a:xfrm>
            <a:prstGeom prst="rect">
              <a:avLst/>
            </a:prstGeom>
          </p:spPr>
        </p:pic>
        <p:pic>
          <p:nvPicPr>
            <p:cNvPr id="97" name="Gráfico 96" descr="Trabalhador de construção com preenchimento sólido">
              <a:extLst>
                <a:ext uri="{FF2B5EF4-FFF2-40B4-BE49-F238E27FC236}">
                  <a16:creationId xmlns:a16="http://schemas.microsoft.com/office/drawing/2014/main" id="{EFD6A44D-AA5F-7816-F209-610327DA360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2750789"/>
              <a:ext cx="324000" cy="324000"/>
            </a:xfrm>
            <a:prstGeom prst="rect">
              <a:avLst/>
            </a:prstGeom>
          </p:spPr>
        </p:pic>
        <p:pic>
          <p:nvPicPr>
            <p:cNvPr id="98" name="Gráfico 97" descr="Trabalhador de construção com preenchimento sólido">
              <a:extLst>
                <a:ext uri="{FF2B5EF4-FFF2-40B4-BE49-F238E27FC236}">
                  <a16:creationId xmlns:a16="http://schemas.microsoft.com/office/drawing/2014/main" id="{D661EE16-2789-C58D-CF88-07EB042E428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750789"/>
              <a:ext cx="324000" cy="324000"/>
            </a:xfrm>
            <a:prstGeom prst="rect">
              <a:avLst/>
            </a:prstGeom>
          </p:spPr>
        </p:pic>
        <p:pic>
          <p:nvPicPr>
            <p:cNvPr id="99" name="Gráfico 98" descr="Trabalhador de construção com preenchimento sólido">
              <a:extLst>
                <a:ext uri="{FF2B5EF4-FFF2-40B4-BE49-F238E27FC236}">
                  <a16:creationId xmlns:a16="http://schemas.microsoft.com/office/drawing/2014/main" id="{A41259BD-B906-D3E8-5C3E-A3B4B51E7AB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2750789"/>
              <a:ext cx="324000" cy="324000"/>
            </a:xfrm>
            <a:prstGeom prst="rect">
              <a:avLst/>
            </a:prstGeom>
          </p:spPr>
        </p:pic>
        <p:pic>
          <p:nvPicPr>
            <p:cNvPr id="100" name="Gráfico 99" descr="Trabalhador de construção com preenchimento sólido">
              <a:extLst>
                <a:ext uri="{FF2B5EF4-FFF2-40B4-BE49-F238E27FC236}">
                  <a16:creationId xmlns:a16="http://schemas.microsoft.com/office/drawing/2014/main" id="{239E6707-8A3E-8809-DB55-6AFDF900EED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2750789"/>
              <a:ext cx="324000" cy="324000"/>
            </a:xfrm>
            <a:prstGeom prst="rect">
              <a:avLst/>
            </a:prstGeom>
          </p:spPr>
        </p:pic>
        <p:pic>
          <p:nvPicPr>
            <p:cNvPr id="101" name="Gráfico 100" descr="Trabalhador de construção com preenchimento sólido">
              <a:extLst>
                <a:ext uri="{FF2B5EF4-FFF2-40B4-BE49-F238E27FC236}">
                  <a16:creationId xmlns:a16="http://schemas.microsoft.com/office/drawing/2014/main" id="{DB1D37DA-91AA-3481-0921-ABE75EAB9F3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2750789"/>
              <a:ext cx="324000" cy="324000"/>
            </a:xfrm>
            <a:prstGeom prst="rect">
              <a:avLst/>
            </a:prstGeom>
          </p:spPr>
        </p:pic>
        <p:pic>
          <p:nvPicPr>
            <p:cNvPr id="107" name="Gráfico 106" descr="Trabalhador de construção com preenchimento sólido">
              <a:extLst>
                <a:ext uri="{FF2B5EF4-FFF2-40B4-BE49-F238E27FC236}">
                  <a16:creationId xmlns:a16="http://schemas.microsoft.com/office/drawing/2014/main" id="{907CCB95-EF14-3BD4-945E-FF06F47DAFB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2391945"/>
              <a:ext cx="324000" cy="324000"/>
            </a:xfrm>
            <a:prstGeom prst="rect">
              <a:avLst/>
            </a:prstGeom>
          </p:spPr>
        </p:pic>
        <p:pic>
          <p:nvPicPr>
            <p:cNvPr id="108" name="Gráfico 107" descr="Trabalhador de construção com preenchimento sólido">
              <a:extLst>
                <a:ext uri="{FF2B5EF4-FFF2-40B4-BE49-F238E27FC236}">
                  <a16:creationId xmlns:a16="http://schemas.microsoft.com/office/drawing/2014/main" id="{41C46721-74F2-D0B5-9C2A-D13DD229BF1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2391945"/>
              <a:ext cx="324000" cy="324000"/>
            </a:xfrm>
            <a:prstGeom prst="rect">
              <a:avLst/>
            </a:prstGeom>
          </p:spPr>
        </p:pic>
        <p:pic>
          <p:nvPicPr>
            <p:cNvPr id="109" name="Gráfico 108" descr="Trabalhador de construção com preenchimento sólido">
              <a:extLst>
                <a:ext uri="{FF2B5EF4-FFF2-40B4-BE49-F238E27FC236}">
                  <a16:creationId xmlns:a16="http://schemas.microsoft.com/office/drawing/2014/main" id="{54723533-6D1C-2739-4A22-0EFDF4768F8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2391945"/>
              <a:ext cx="324000" cy="324000"/>
            </a:xfrm>
            <a:prstGeom prst="rect">
              <a:avLst/>
            </a:prstGeom>
          </p:spPr>
        </p:pic>
        <p:pic>
          <p:nvPicPr>
            <p:cNvPr id="110" name="Gráfico 109" descr="Trabalhador de construção com preenchimento sólido">
              <a:extLst>
                <a:ext uri="{FF2B5EF4-FFF2-40B4-BE49-F238E27FC236}">
                  <a16:creationId xmlns:a16="http://schemas.microsoft.com/office/drawing/2014/main" id="{56F863AE-4516-4806-AECD-B2734767C46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391945"/>
              <a:ext cx="324000" cy="324000"/>
            </a:xfrm>
            <a:prstGeom prst="rect">
              <a:avLst/>
            </a:prstGeom>
          </p:spPr>
        </p:pic>
        <p:pic>
          <p:nvPicPr>
            <p:cNvPr id="111" name="Gráfico 110" descr="Trabalhador de construção com preenchimento sólido">
              <a:extLst>
                <a:ext uri="{FF2B5EF4-FFF2-40B4-BE49-F238E27FC236}">
                  <a16:creationId xmlns:a16="http://schemas.microsoft.com/office/drawing/2014/main" id="{84DB8615-5526-B23C-152C-448CBA9004C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2391945"/>
              <a:ext cx="324000" cy="324000"/>
            </a:xfrm>
            <a:prstGeom prst="rect">
              <a:avLst/>
            </a:prstGeom>
          </p:spPr>
        </p:pic>
        <p:pic>
          <p:nvPicPr>
            <p:cNvPr id="112" name="Gráfico 111" descr="Trabalhador de construção com preenchimento sólido">
              <a:extLst>
                <a:ext uri="{FF2B5EF4-FFF2-40B4-BE49-F238E27FC236}">
                  <a16:creationId xmlns:a16="http://schemas.microsoft.com/office/drawing/2014/main" id="{2001098A-E8F2-024C-F9D8-60CEF43642E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2391945"/>
              <a:ext cx="324000" cy="324000"/>
            </a:xfrm>
            <a:prstGeom prst="rect">
              <a:avLst/>
            </a:prstGeom>
          </p:spPr>
        </p:pic>
        <p:pic>
          <p:nvPicPr>
            <p:cNvPr id="113" name="Gráfico 112" descr="Trabalhador de construção com preenchimento sólido">
              <a:extLst>
                <a:ext uri="{FF2B5EF4-FFF2-40B4-BE49-F238E27FC236}">
                  <a16:creationId xmlns:a16="http://schemas.microsoft.com/office/drawing/2014/main" id="{0D0C7592-9C9F-B4C6-4BC0-D28BC79DA27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2391945"/>
              <a:ext cx="324000" cy="324000"/>
            </a:xfrm>
            <a:prstGeom prst="rect">
              <a:avLst/>
            </a:prstGeom>
          </p:spPr>
        </p:pic>
        <p:pic>
          <p:nvPicPr>
            <p:cNvPr id="119" name="Gráfico 118" descr="Trabalhador de construção com preenchimento sólido">
              <a:extLst>
                <a:ext uri="{FF2B5EF4-FFF2-40B4-BE49-F238E27FC236}">
                  <a16:creationId xmlns:a16="http://schemas.microsoft.com/office/drawing/2014/main" id="{FF8203D8-917F-E7C3-AEF8-7EDF920CADF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2033101"/>
              <a:ext cx="324000" cy="324000"/>
            </a:xfrm>
            <a:prstGeom prst="rect">
              <a:avLst/>
            </a:prstGeom>
          </p:spPr>
        </p:pic>
        <p:pic>
          <p:nvPicPr>
            <p:cNvPr id="120" name="Gráfico 119" descr="Trabalhador de construção com preenchimento sólido">
              <a:extLst>
                <a:ext uri="{FF2B5EF4-FFF2-40B4-BE49-F238E27FC236}">
                  <a16:creationId xmlns:a16="http://schemas.microsoft.com/office/drawing/2014/main" id="{94BC5966-BA83-168C-C71D-37EE2AF35B0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2033101"/>
              <a:ext cx="324000" cy="324000"/>
            </a:xfrm>
            <a:prstGeom prst="rect">
              <a:avLst/>
            </a:prstGeom>
          </p:spPr>
        </p:pic>
        <p:pic>
          <p:nvPicPr>
            <p:cNvPr id="121" name="Gráfico 120" descr="Trabalhador de construção com preenchimento sólido">
              <a:extLst>
                <a:ext uri="{FF2B5EF4-FFF2-40B4-BE49-F238E27FC236}">
                  <a16:creationId xmlns:a16="http://schemas.microsoft.com/office/drawing/2014/main" id="{AD12BE59-2BAF-D4E0-38D9-15A699DAD31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2033101"/>
              <a:ext cx="324000" cy="324000"/>
            </a:xfrm>
            <a:prstGeom prst="rect">
              <a:avLst/>
            </a:prstGeom>
          </p:spPr>
        </p:pic>
        <p:pic>
          <p:nvPicPr>
            <p:cNvPr id="122" name="Gráfico 121" descr="Trabalhador de construção com preenchimento sólido">
              <a:extLst>
                <a:ext uri="{FF2B5EF4-FFF2-40B4-BE49-F238E27FC236}">
                  <a16:creationId xmlns:a16="http://schemas.microsoft.com/office/drawing/2014/main" id="{104C7040-D558-F9D2-87B3-8A7718FAFC3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033101"/>
              <a:ext cx="324000" cy="324000"/>
            </a:xfrm>
            <a:prstGeom prst="rect">
              <a:avLst/>
            </a:prstGeom>
          </p:spPr>
        </p:pic>
        <p:pic>
          <p:nvPicPr>
            <p:cNvPr id="123" name="Gráfico 122" descr="Trabalhador de construção com preenchimento sólido">
              <a:extLst>
                <a:ext uri="{FF2B5EF4-FFF2-40B4-BE49-F238E27FC236}">
                  <a16:creationId xmlns:a16="http://schemas.microsoft.com/office/drawing/2014/main" id="{C0D0598B-86C7-8058-F543-65896C9D6CE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2033101"/>
              <a:ext cx="324000" cy="324000"/>
            </a:xfrm>
            <a:prstGeom prst="rect">
              <a:avLst/>
            </a:prstGeom>
          </p:spPr>
        </p:pic>
        <p:pic>
          <p:nvPicPr>
            <p:cNvPr id="124" name="Gráfico 123" descr="Trabalhador de construção com preenchimento sólido">
              <a:extLst>
                <a:ext uri="{FF2B5EF4-FFF2-40B4-BE49-F238E27FC236}">
                  <a16:creationId xmlns:a16="http://schemas.microsoft.com/office/drawing/2014/main" id="{FACD6FAE-0652-7795-88C3-9DB91F7C8B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2033101"/>
              <a:ext cx="324000" cy="324000"/>
            </a:xfrm>
            <a:prstGeom prst="rect">
              <a:avLst/>
            </a:prstGeom>
          </p:spPr>
        </p:pic>
        <p:pic>
          <p:nvPicPr>
            <p:cNvPr id="259" name="Gráfico 258" descr="Trabalhador de construção com preenchimento sólido">
              <a:extLst>
                <a:ext uri="{FF2B5EF4-FFF2-40B4-BE49-F238E27FC236}">
                  <a16:creationId xmlns:a16="http://schemas.microsoft.com/office/drawing/2014/main" id="{461BE1C8-4DC9-0908-1D99-1F8D2652ADF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1674257"/>
              <a:ext cx="324000" cy="324000"/>
            </a:xfrm>
            <a:prstGeom prst="rect">
              <a:avLst/>
            </a:prstGeom>
          </p:spPr>
        </p:pic>
        <p:pic>
          <p:nvPicPr>
            <p:cNvPr id="260" name="Gráfico 259" descr="Trabalhador de construção com preenchimento sólido">
              <a:extLst>
                <a:ext uri="{FF2B5EF4-FFF2-40B4-BE49-F238E27FC236}">
                  <a16:creationId xmlns:a16="http://schemas.microsoft.com/office/drawing/2014/main" id="{272F23FA-5B41-DE86-9D2D-B60B674C0CA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1674257"/>
              <a:ext cx="324000" cy="324000"/>
            </a:xfrm>
            <a:prstGeom prst="rect">
              <a:avLst/>
            </a:prstGeom>
          </p:spPr>
        </p:pic>
        <p:pic>
          <p:nvPicPr>
            <p:cNvPr id="261" name="Gráfico 260" descr="Trabalhador de construção com preenchimento sólido">
              <a:extLst>
                <a:ext uri="{FF2B5EF4-FFF2-40B4-BE49-F238E27FC236}">
                  <a16:creationId xmlns:a16="http://schemas.microsoft.com/office/drawing/2014/main" id="{B82EB777-9C54-C6A0-35B9-EB83B5A7655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1674257"/>
              <a:ext cx="324000" cy="324000"/>
            </a:xfrm>
            <a:prstGeom prst="rect">
              <a:avLst/>
            </a:prstGeom>
          </p:spPr>
        </p:pic>
        <p:pic>
          <p:nvPicPr>
            <p:cNvPr id="262" name="Gráfico 261" descr="Trabalhador de construção com preenchimento sólido">
              <a:extLst>
                <a:ext uri="{FF2B5EF4-FFF2-40B4-BE49-F238E27FC236}">
                  <a16:creationId xmlns:a16="http://schemas.microsoft.com/office/drawing/2014/main" id="{E6DF600F-0056-5672-6908-CD8680CD848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1674257"/>
              <a:ext cx="324000" cy="324000"/>
            </a:xfrm>
            <a:prstGeom prst="rect">
              <a:avLst/>
            </a:prstGeom>
          </p:spPr>
        </p:pic>
        <p:pic>
          <p:nvPicPr>
            <p:cNvPr id="263" name="Gráfico 262" descr="Trabalhador de construção com preenchimento sólido">
              <a:extLst>
                <a:ext uri="{FF2B5EF4-FFF2-40B4-BE49-F238E27FC236}">
                  <a16:creationId xmlns:a16="http://schemas.microsoft.com/office/drawing/2014/main" id="{7256E7BA-C094-57DB-A0A9-F5B503E604F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1674257"/>
              <a:ext cx="324000" cy="324000"/>
            </a:xfrm>
            <a:prstGeom prst="rect">
              <a:avLst/>
            </a:prstGeom>
          </p:spPr>
        </p:pic>
        <p:pic>
          <p:nvPicPr>
            <p:cNvPr id="264" name="Gráfico 263" descr="Trabalhador de construção com preenchimento sólido">
              <a:extLst>
                <a:ext uri="{FF2B5EF4-FFF2-40B4-BE49-F238E27FC236}">
                  <a16:creationId xmlns:a16="http://schemas.microsoft.com/office/drawing/2014/main" id="{DE43FBF1-52E9-4101-CB9D-FE21A4A9E9B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1674257"/>
              <a:ext cx="324000" cy="324000"/>
            </a:xfrm>
            <a:prstGeom prst="rect">
              <a:avLst/>
            </a:prstGeom>
          </p:spPr>
        </p:pic>
        <p:pic>
          <p:nvPicPr>
            <p:cNvPr id="272" name="Gráfico 271" descr="Trabalhador de construção com preenchimento sólido">
              <a:extLst>
                <a:ext uri="{FF2B5EF4-FFF2-40B4-BE49-F238E27FC236}">
                  <a16:creationId xmlns:a16="http://schemas.microsoft.com/office/drawing/2014/main" id="{94DDD073-4C15-3C81-BC9E-7F9FD1B79B7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1315413"/>
              <a:ext cx="324000" cy="324000"/>
            </a:xfrm>
            <a:prstGeom prst="rect">
              <a:avLst/>
            </a:prstGeom>
          </p:spPr>
        </p:pic>
        <p:pic>
          <p:nvPicPr>
            <p:cNvPr id="273" name="Gráfico 272" descr="Trabalhador de construção com preenchimento sólido">
              <a:extLst>
                <a:ext uri="{FF2B5EF4-FFF2-40B4-BE49-F238E27FC236}">
                  <a16:creationId xmlns:a16="http://schemas.microsoft.com/office/drawing/2014/main" id="{166D8BB6-DA33-EE6E-DBCB-0098DF2CB42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1315413"/>
              <a:ext cx="324000" cy="324000"/>
            </a:xfrm>
            <a:prstGeom prst="rect">
              <a:avLst/>
            </a:prstGeom>
          </p:spPr>
        </p:pic>
        <p:pic>
          <p:nvPicPr>
            <p:cNvPr id="274" name="Gráfico 273" descr="Trabalhador de construção com preenchimento sólido">
              <a:extLst>
                <a:ext uri="{FF2B5EF4-FFF2-40B4-BE49-F238E27FC236}">
                  <a16:creationId xmlns:a16="http://schemas.microsoft.com/office/drawing/2014/main" id="{0FE4E038-644F-7BDC-6401-6F0990B2A4C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1315413"/>
              <a:ext cx="324000" cy="324000"/>
            </a:xfrm>
            <a:prstGeom prst="rect">
              <a:avLst/>
            </a:prstGeom>
          </p:spPr>
        </p:pic>
        <p:pic>
          <p:nvPicPr>
            <p:cNvPr id="289" name="Gráfico 288" descr="Trabalhador de construção com preenchimento sólido">
              <a:extLst>
                <a:ext uri="{FF2B5EF4-FFF2-40B4-BE49-F238E27FC236}">
                  <a16:creationId xmlns:a16="http://schemas.microsoft.com/office/drawing/2014/main" id="{E4BD46E6-92E1-1A89-D469-539975652BA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1315413"/>
              <a:ext cx="324000" cy="324000"/>
            </a:xfrm>
            <a:prstGeom prst="rect">
              <a:avLst/>
            </a:prstGeom>
          </p:spPr>
        </p:pic>
        <p:pic>
          <p:nvPicPr>
            <p:cNvPr id="299" name="Gráfico 298" descr="Trabalhador de construção com preenchimento sólido">
              <a:extLst>
                <a:ext uri="{FF2B5EF4-FFF2-40B4-BE49-F238E27FC236}">
                  <a16:creationId xmlns:a16="http://schemas.microsoft.com/office/drawing/2014/main" id="{A205D4F1-A526-B288-BFAB-C2F4713F864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956569"/>
              <a:ext cx="324000" cy="324000"/>
            </a:xfrm>
            <a:prstGeom prst="rect">
              <a:avLst/>
            </a:prstGeom>
          </p:spPr>
        </p:pic>
        <p:pic>
          <p:nvPicPr>
            <p:cNvPr id="300" name="Gráfico 299" descr="Trabalhador de construção com preenchimento sólido">
              <a:extLst>
                <a:ext uri="{FF2B5EF4-FFF2-40B4-BE49-F238E27FC236}">
                  <a16:creationId xmlns:a16="http://schemas.microsoft.com/office/drawing/2014/main" id="{6CEB0704-62F4-1036-1F3E-CBE8FD52C3A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956569"/>
              <a:ext cx="324000" cy="324000"/>
            </a:xfrm>
            <a:prstGeom prst="rect">
              <a:avLst/>
            </a:prstGeom>
          </p:spPr>
        </p:pic>
        <p:pic>
          <p:nvPicPr>
            <p:cNvPr id="301" name="Gráfico 300" descr="Trabalhador de construção com preenchimento sólido">
              <a:extLst>
                <a:ext uri="{FF2B5EF4-FFF2-40B4-BE49-F238E27FC236}">
                  <a16:creationId xmlns:a16="http://schemas.microsoft.com/office/drawing/2014/main" id="{B7F96F4C-3F71-B4EE-AA40-CA2BF4DCE0B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956569"/>
              <a:ext cx="324000" cy="324000"/>
            </a:xfrm>
            <a:prstGeom prst="rect">
              <a:avLst/>
            </a:prstGeom>
          </p:spPr>
        </p:pic>
        <p:pic>
          <p:nvPicPr>
            <p:cNvPr id="312" name="Gráfico 311" descr="Trabalhador de construção com preenchimento sólido">
              <a:extLst>
                <a:ext uri="{FF2B5EF4-FFF2-40B4-BE49-F238E27FC236}">
                  <a16:creationId xmlns:a16="http://schemas.microsoft.com/office/drawing/2014/main" id="{ADCDFF70-2F8F-9A7D-5491-54DBC087260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597725"/>
              <a:ext cx="324000" cy="324000"/>
            </a:xfrm>
            <a:prstGeom prst="rect">
              <a:avLst/>
            </a:prstGeom>
          </p:spPr>
        </p:pic>
        <p:pic>
          <p:nvPicPr>
            <p:cNvPr id="350" name="Gráfico 349" descr="Trabalhador de construção com preenchimento sólido">
              <a:extLst>
                <a:ext uri="{FF2B5EF4-FFF2-40B4-BE49-F238E27FC236}">
                  <a16:creationId xmlns:a16="http://schemas.microsoft.com/office/drawing/2014/main" id="{B8CE6A10-671D-8385-EC8C-92C90595AD0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38881"/>
              <a:ext cx="324000" cy="324000"/>
            </a:xfrm>
            <a:prstGeom prst="rect">
              <a:avLst/>
            </a:prstGeom>
          </p:spPr>
        </p:pic>
        <p:pic>
          <p:nvPicPr>
            <p:cNvPr id="637" name="Gráfico 636" descr="Trabalhador de construção com preenchimento sólido">
              <a:extLst>
                <a:ext uri="{FF2B5EF4-FFF2-40B4-BE49-F238E27FC236}">
                  <a16:creationId xmlns:a16="http://schemas.microsoft.com/office/drawing/2014/main" id="{895C0F6E-3E73-E802-7E8F-40F78B12C4D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64681" y="3827319"/>
              <a:ext cx="324000" cy="324000"/>
            </a:xfrm>
            <a:prstGeom prst="rect">
              <a:avLst/>
            </a:prstGeom>
          </p:spPr>
        </p:pic>
      </p:grpSp>
    </p:spTree>
    <p:extLst>
      <p:ext uri="{BB962C8B-B14F-4D97-AF65-F5344CB8AC3E}">
        <p14:creationId xmlns:p14="http://schemas.microsoft.com/office/powerpoint/2010/main" val="196613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38"/>
                                        </p:tgtEl>
                                        <p:attrNameLst>
                                          <p:attrName>style.visibility</p:attrName>
                                        </p:attrNameLst>
                                      </p:cBhvr>
                                      <p:to>
                                        <p:strVal val="visible"/>
                                      </p:to>
                                    </p:set>
                                    <p:animEffect transition="in" filter="wipe(left)">
                                      <p:cBhvr>
                                        <p:cTn id="7" dur="1000"/>
                                        <p:tgtEl>
                                          <p:spTgt spid="6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7"/>
                                        </p:tgtEl>
                                        <p:attrNameLst>
                                          <p:attrName>style.visibility</p:attrName>
                                        </p:attrNameLst>
                                      </p:cBhvr>
                                      <p:to>
                                        <p:strVal val="visible"/>
                                      </p:to>
                                    </p:set>
                                    <p:animEffect transition="in" filter="wipe(left)">
                                      <p:cBhvr>
                                        <p:cTn id="12" dur="1000"/>
                                        <p:tgtEl>
                                          <p:spTgt spid="577"/>
                                        </p:tgtEl>
                                      </p:cBhvr>
                                    </p:animEffect>
                                  </p:childTnLst>
                                </p:cTn>
                              </p:par>
                              <p:par>
                                <p:cTn id="13" presetID="10" presetClass="entr" presetSubtype="0" fill="hold" grpId="0" nodeType="withEffect">
                                  <p:stCondLst>
                                    <p:cond delay="1000"/>
                                  </p:stCondLst>
                                  <p:childTnLst>
                                    <p:set>
                                      <p:cBhvr>
                                        <p:cTn id="14" dur="1" fill="hold">
                                          <p:stCondLst>
                                            <p:cond delay="0"/>
                                          </p:stCondLst>
                                        </p:cTn>
                                        <p:tgtEl>
                                          <p:spTgt spid="578"/>
                                        </p:tgtEl>
                                        <p:attrNameLst>
                                          <p:attrName>style.visibility</p:attrName>
                                        </p:attrNameLst>
                                      </p:cBhvr>
                                      <p:to>
                                        <p:strVal val="visible"/>
                                      </p:to>
                                    </p:set>
                                    <p:animEffect transition="in" filter="fade">
                                      <p:cBhvr>
                                        <p:cTn id="15" dur="500"/>
                                        <p:tgtEl>
                                          <p:spTgt spid="578"/>
                                        </p:tgtEl>
                                      </p:cBhvr>
                                    </p:animEffect>
                                  </p:childTnLst>
                                </p:cTn>
                              </p:par>
                              <p:par>
                                <p:cTn id="16" presetID="22" presetClass="entr" presetSubtype="8" fill="hold" nodeType="withEffect">
                                  <p:stCondLst>
                                    <p:cond delay="1500"/>
                                  </p:stCondLst>
                                  <p:childTnLst>
                                    <p:set>
                                      <p:cBhvr>
                                        <p:cTn id="17" dur="1" fill="hold">
                                          <p:stCondLst>
                                            <p:cond delay="0"/>
                                          </p:stCondLst>
                                        </p:cTn>
                                        <p:tgtEl>
                                          <p:spTgt spid="639"/>
                                        </p:tgtEl>
                                        <p:attrNameLst>
                                          <p:attrName>style.visibility</p:attrName>
                                        </p:attrNameLst>
                                      </p:cBhvr>
                                      <p:to>
                                        <p:strVal val="visible"/>
                                      </p:to>
                                    </p:set>
                                    <p:animEffect transition="in" filter="wipe(left)">
                                      <p:cBhvr>
                                        <p:cTn id="18" dur="500"/>
                                        <p:tgtEl>
                                          <p:spTgt spid="639"/>
                                        </p:tgtEl>
                                      </p:cBhvr>
                                    </p:animEffect>
                                  </p:childTnLst>
                                </p:cTn>
                              </p:par>
                              <p:par>
                                <p:cTn id="19" presetID="16" presetClass="entr" presetSubtype="42" fill="hold" nodeType="withEffect">
                                  <p:stCondLst>
                                    <p:cond delay="2000"/>
                                  </p:stCondLst>
                                  <p:childTnLst>
                                    <p:set>
                                      <p:cBhvr>
                                        <p:cTn id="20" dur="1" fill="hold">
                                          <p:stCondLst>
                                            <p:cond delay="0"/>
                                          </p:stCondLst>
                                        </p:cTn>
                                        <p:tgtEl>
                                          <p:spTgt spid="581"/>
                                        </p:tgtEl>
                                        <p:attrNameLst>
                                          <p:attrName>style.visibility</p:attrName>
                                        </p:attrNameLst>
                                      </p:cBhvr>
                                      <p:to>
                                        <p:strVal val="visible"/>
                                      </p:to>
                                    </p:set>
                                    <p:animEffect transition="in" filter="barn(outHorizontal)">
                                      <p:cBhvr>
                                        <p:cTn id="21" dur="500"/>
                                        <p:tgtEl>
                                          <p:spTgt spid="581"/>
                                        </p:tgtEl>
                                      </p:cBhvr>
                                    </p:animEffect>
                                  </p:childTnLst>
                                </p:cTn>
                              </p:par>
                              <p:par>
                                <p:cTn id="22" presetID="10" presetClass="entr" presetSubtype="0" fill="hold" grpId="0" nodeType="withEffect">
                                  <p:stCondLst>
                                    <p:cond delay="2500"/>
                                  </p:stCondLst>
                                  <p:childTnLst>
                                    <p:set>
                                      <p:cBhvr>
                                        <p:cTn id="23" dur="1" fill="hold">
                                          <p:stCondLst>
                                            <p:cond delay="0"/>
                                          </p:stCondLst>
                                        </p:cTn>
                                        <p:tgtEl>
                                          <p:spTgt spid="582"/>
                                        </p:tgtEl>
                                        <p:attrNameLst>
                                          <p:attrName>style.visibility</p:attrName>
                                        </p:attrNameLst>
                                      </p:cBhvr>
                                      <p:to>
                                        <p:strVal val="visible"/>
                                      </p:to>
                                    </p:set>
                                    <p:animEffect transition="in" filter="fade">
                                      <p:cBhvr>
                                        <p:cTn id="24" dur="500"/>
                                        <p:tgtEl>
                                          <p:spTgt spid="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7" grpId="0" animBg="1"/>
      <p:bldP spid="578" grpId="0"/>
      <p:bldP spid="58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0B045-2B1E-EB59-B8C9-CC7C18778D8F}"/>
            </a:ext>
          </a:extLst>
        </p:cNvPr>
        <p:cNvGrpSpPr/>
        <p:nvPr/>
      </p:nvGrpSpPr>
      <p:grpSpPr>
        <a:xfrm>
          <a:off x="0" y="0"/>
          <a:ext cx="0" cy="0"/>
          <a:chOff x="0" y="0"/>
          <a:chExt cx="0" cy="0"/>
        </a:xfrm>
      </p:grpSpPr>
      <p:sp>
        <p:nvSpPr>
          <p:cNvPr id="577" name="Forma Livre: Forma 175">
            <a:extLst>
              <a:ext uri="{FF2B5EF4-FFF2-40B4-BE49-F238E27FC236}">
                <a16:creationId xmlns:a16="http://schemas.microsoft.com/office/drawing/2014/main" id="{E39C70A7-8DD7-607C-7218-A901EC454DA2}"/>
              </a:ext>
            </a:extLst>
          </p:cNvPr>
          <p:cNvSpPr/>
          <p:nvPr/>
        </p:nvSpPr>
        <p:spPr>
          <a:xfrm>
            <a:off x="5039607" y="180159"/>
            <a:ext cx="4917449" cy="4011124"/>
          </a:xfrm>
          <a:custGeom>
            <a:avLst/>
            <a:gdLst>
              <a:gd name="connsiteX0" fmla="*/ 0 w 4884420"/>
              <a:gd name="connsiteY0" fmla="*/ 3946517 h 3946517"/>
              <a:gd name="connsiteX1" fmla="*/ 53340 w 4884420"/>
              <a:gd name="connsiteY1" fmla="*/ 3816977 h 3946517"/>
              <a:gd name="connsiteX2" fmla="*/ 106680 w 4884420"/>
              <a:gd name="connsiteY2" fmla="*/ 3672197 h 3946517"/>
              <a:gd name="connsiteX3" fmla="*/ 228600 w 4884420"/>
              <a:gd name="connsiteY3" fmla="*/ 3595997 h 3946517"/>
              <a:gd name="connsiteX4" fmla="*/ 518160 w 4884420"/>
              <a:gd name="connsiteY4" fmla="*/ 3283577 h 3946517"/>
              <a:gd name="connsiteX5" fmla="*/ 944880 w 4884420"/>
              <a:gd name="connsiteY5" fmla="*/ 2917817 h 3946517"/>
              <a:gd name="connsiteX6" fmla="*/ 1173480 w 4884420"/>
              <a:gd name="connsiteY6" fmla="*/ 2681597 h 3946517"/>
              <a:gd name="connsiteX7" fmla="*/ 1203960 w 4884420"/>
              <a:gd name="connsiteY7" fmla="*/ 1630037 h 3946517"/>
              <a:gd name="connsiteX8" fmla="*/ 1729740 w 4884420"/>
              <a:gd name="connsiteY8" fmla="*/ 1119497 h 3946517"/>
              <a:gd name="connsiteX9" fmla="*/ 2125980 w 4884420"/>
              <a:gd name="connsiteY9" fmla="*/ 715637 h 3946517"/>
              <a:gd name="connsiteX10" fmla="*/ 2415540 w 4884420"/>
              <a:gd name="connsiteY10" fmla="*/ 83177 h 3946517"/>
              <a:gd name="connsiteX11" fmla="*/ 2552700 w 4884420"/>
              <a:gd name="connsiteY11" fmla="*/ 14597 h 3946517"/>
              <a:gd name="connsiteX12" fmla="*/ 2667000 w 4884420"/>
              <a:gd name="connsiteY12" fmla="*/ 151757 h 3946517"/>
              <a:gd name="connsiteX13" fmla="*/ 2804160 w 4884420"/>
              <a:gd name="connsiteY13" fmla="*/ 730877 h 3946517"/>
              <a:gd name="connsiteX14" fmla="*/ 3268980 w 4884420"/>
              <a:gd name="connsiteY14" fmla="*/ 1530977 h 3946517"/>
              <a:gd name="connsiteX15" fmla="*/ 3611880 w 4884420"/>
              <a:gd name="connsiteY15" fmla="*/ 2186297 h 3946517"/>
              <a:gd name="connsiteX16" fmla="*/ 3931920 w 4884420"/>
              <a:gd name="connsiteY16" fmla="*/ 2879717 h 3946517"/>
              <a:gd name="connsiteX17" fmla="*/ 4351020 w 4884420"/>
              <a:gd name="connsiteY17" fmla="*/ 3542657 h 3946517"/>
              <a:gd name="connsiteX18" fmla="*/ 4884420 w 4884420"/>
              <a:gd name="connsiteY18" fmla="*/ 3938897 h 3946517"/>
              <a:gd name="connsiteX0" fmla="*/ 0 w 4884420"/>
              <a:gd name="connsiteY0" fmla="*/ 3946517 h 3946517"/>
              <a:gd name="connsiteX1" fmla="*/ 53340 w 4884420"/>
              <a:gd name="connsiteY1" fmla="*/ 3816977 h 3946517"/>
              <a:gd name="connsiteX2" fmla="*/ 106680 w 4884420"/>
              <a:gd name="connsiteY2" fmla="*/ 3672197 h 3946517"/>
              <a:gd name="connsiteX3" fmla="*/ 228600 w 4884420"/>
              <a:gd name="connsiteY3" fmla="*/ 3595997 h 3946517"/>
              <a:gd name="connsiteX4" fmla="*/ 518160 w 4884420"/>
              <a:gd name="connsiteY4" fmla="*/ 3283577 h 3946517"/>
              <a:gd name="connsiteX5" fmla="*/ 944880 w 4884420"/>
              <a:gd name="connsiteY5" fmla="*/ 2917817 h 3946517"/>
              <a:gd name="connsiteX6" fmla="*/ 1173480 w 4884420"/>
              <a:gd name="connsiteY6" fmla="*/ 2681597 h 3946517"/>
              <a:gd name="connsiteX7" fmla="*/ 1203960 w 4884420"/>
              <a:gd name="connsiteY7" fmla="*/ 1630037 h 3946517"/>
              <a:gd name="connsiteX8" fmla="*/ 1729740 w 4884420"/>
              <a:gd name="connsiteY8" fmla="*/ 1119497 h 3946517"/>
              <a:gd name="connsiteX9" fmla="*/ 2125980 w 4884420"/>
              <a:gd name="connsiteY9" fmla="*/ 715637 h 3946517"/>
              <a:gd name="connsiteX10" fmla="*/ 2415540 w 4884420"/>
              <a:gd name="connsiteY10" fmla="*/ 83177 h 3946517"/>
              <a:gd name="connsiteX11" fmla="*/ 2552700 w 4884420"/>
              <a:gd name="connsiteY11" fmla="*/ 14597 h 3946517"/>
              <a:gd name="connsiteX12" fmla="*/ 2667000 w 4884420"/>
              <a:gd name="connsiteY12" fmla="*/ 151757 h 3946517"/>
              <a:gd name="connsiteX13" fmla="*/ 2956560 w 4884420"/>
              <a:gd name="connsiteY13" fmla="*/ 715637 h 3946517"/>
              <a:gd name="connsiteX14" fmla="*/ 3268980 w 4884420"/>
              <a:gd name="connsiteY14" fmla="*/ 1530977 h 3946517"/>
              <a:gd name="connsiteX15" fmla="*/ 3611880 w 4884420"/>
              <a:gd name="connsiteY15" fmla="*/ 2186297 h 3946517"/>
              <a:gd name="connsiteX16" fmla="*/ 3931920 w 4884420"/>
              <a:gd name="connsiteY16" fmla="*/ 2879717 h 3946517"/>
              <a:gd name="connsiteX17" fmla="*/ 4351020 w 4884420"/>
              <a:gd name="connsiteY17" fmla="*/ 3542657 h 3946517"/>
              <a:gd name="connsiteX18" fmla="*/ 4884420 w 4884420"/>
              <a:gd name="connsiteY18" fmla="*/ 3938897 h 3946517"/>
              <a:gd name="connsiteX0" fmla="*/ 0 w 5021580"/>
              <a:gd name="connsiteY0" fmla="*/ 3946517 h 3946517"/>
              <a:gd name="connsiteX1" fmla="*/ 190500 w 5021580"/>
              <a:gd name="connsiteY1" fmla="*/ 3816977 h 3946517"/>
              <a:gd name="connsiteX2" fmla="*/ 243840 w 5021580"/>
              <a:gd name="connsiteY2" fmla="*/ 3672197 h 3946517"/>
              <a:gd name="connsiteX3" fmla="*/ 365760 w 5021580"/>
              <a:gd name="connsiteY3" fmla="*/ 3595997 h 3946517"/>
              <a:gd name="connsiteX4" fmla="*/ 655320 w 5021580"/>
              <a:gd name="connsiteY4" fmla="*/ 3283577 h 3946517"/>
              <a:gd name="connsiteX5" fmla="*/ 1082040 w 5021580"/>
              <a:gd name="connsiteY5" fmla="*/ 2917817 h 3946517"/>
              <a:gd name="connsiteX6" fmla="*/ 1310640 w 5021580"/>
              <a:gd name="connsiteY6" fmla="*/ 2681597 h 3946517"/>
              <a:gd name="connsiteX7" fmla="*/ 1341120 w 5021580"/>
              <a:gd name="connsiteY7" fmla="*/ 1630037 h 3946517"/>
              <a:gd name="connsiteX8" fmla="*/ 1866900 w 5021580"/>
              <a:gd name="connsiteY8" fmla="*/ 1119497 h 3946517"/>
              <a:gd name="connsiteX9" fmla="*/ 2263140 w 5021580"/>
              <a:gd name="connsiteY9" fmla="*/ 715637 h 3946517"/>
              <a:gd name="connsiteX10" fmla="*/ 2552700 w 5021580"/>
              <a:gd name="connsiteY10" fmla="*/ 83177 h 3946517"/>
              <a:gd name="connsiteX11" fmla="*/ 2689860 w 5021580"/>
              <a:gd name="connsiteY11" fmla="*/ 14597 h 3946517"/>
              <a:gd name="connsiteX12" fmla="*/ 2804160 w 5021580"/>
              <a:gd name="connsiteY12" fmla="*/ 151757 h 3946517"/>
              <a:gd name="connsiteX13" fmla="*/ 3093720 w 5021580"/>
              <a:gd name="connsiteY13" fmla="*/ 715637 h 3946517"/>
              <a:gd name="connsiteX14" fmla="*/ 3406140 w 5021580"/>
              <a:gd name="connsiteY14" fmla="*/ 1530977 h 3946517"/>
              <a:gd name="connsiteX15" fmla="*/ 3749040 w 5021580"/>
              <a:gd name="connsiteY15" fmla="*/ 2186297 h 3946517"/>
              <a:gd name="connsiteX16" fmla="*/ 4069080 w 5021580"/>
              <a:gd name="connsiteY16" fmla="*/ 2879717 h 3946517"/>
              <a:gd name="connsiteX17" fmla="*/ 4488180 w 5021580"/>
              <a:gd name="connsiteY17" fmla="*/ 3542657 h 3946517"/>
              <a:gd name="connsiteX18" fmla="*/ 5021580 w 5021580"/>
              <a:gd name="connsiteY18" fmla="*/ 3938897 h 3946517"/>
              <a:gd name="connsiteX0" fmla="*/ 0 w 4975860"/>
              <a:gd name="connsiteY0" fmla="*/ 3984617 h 3984617"/>
              <a:gd name="connsiteX1" fmla="*/ 144780 w 4975860"/>
              <a:gd name="connsiteY1" fmla="*/ 3816977 h 3984617"/>
              <a:gd name="connsiteX2" fmla="*/ 198120 w 4975860"/>
              <a:gd name="connsiteY2" fmla="*/ 3672197 h 3984617"/>
              <a:gd name="connsiteX3" fmla="*/ 320040 w 4975860"/>
              <a:gd name="connsiteY3" fmla="*/ 3595997 h 3984617"/>
              <a:gd name="connsiteX4" fmla="*/ 609600 w 4975860"/>
              <a:gd name="connsiteY4" fmla="*/ 3283577 h 3984617"/>
              <a:gd name="connsiteX5" fmla="*/ 1036320 w 4975860"/>
              <a:gd name="connsiteY5" fmla="*/ 2917817 h 3984617"/>
              <a:gd name="connsiteX6" fmla="*/ 1264920 w 4975860"/>
              <a:gd name="connsiteY6" fmla="*/ 2681597 h 3984617"/>
              <a:gd name="connsiteX7" fmla="*/ 1295400 w 4975860"/>
              <a:gd name="connsiteY7" fmla="*/ 1630037 h 3984617"/>
              <a:gd name="connsiteX8" fmla="*/ 1821180 w 4975860"/>
              <a:gd name="connsiteY8" fmla="*/ 1119497 h 3984617"/>
              <a:gd name="connsiteX9" fmla="*/ 2217420 w 4975860"/>
              <a:gd name="connsiteY9" fmla="*/ 715637 h 3984617"/>
              <a:gd name="connsiteX10" fmla="*/ 2506980 w 4975860"/>
              <a:gd name="connsiteY10" fmla="*/ 83177 h 3984617"/>
              <a:gd name="connsiteX11" fmla="*/ 2644140 w 4975860"/>
              <a:gd name="connsiteY11" fmla="*/ 14597 h 3984617"/>
              <a:gd name="connsiteX12" fmla="*/ 2758440 w 4975860"/>
              <a:gd name="connsiteY12" fmla="*/ 151757 h 3984617"/>
              <a:gd name="connsiteX13" fmla="*/ 3048000 w 4975860"/>
              <a:gd name="connsiteY13" fmla="*/ 715637 h 3984617"/>
              <a:gd name="connsiteX14" fmla="*/ 3360420 w 4975860"/>
              <a:gd name="connsiteY14" fmla="*/ 1530977 h 3984617"/>
              <a:gd name="connsiteX15" fmla="*/ 3703320 w 4975860"/>
              <a:gd name="connsiteY15" fmla="*/ 2186297 h 3984617"/>
              <a:gd name="connsiteX16" fmla="*/ 4023360 w 4975860"/>
              <a:gd name="connsiteY16" fmla="*/ 2879717 h 3984617"/>
              <a:gd name="connsiteX17" fmla="*/ 4442460 w 4975860"/>
              <a:gd name="connsiteY17" fmla="*/ 3542657 h 3984617"/>
              <a:gd name="connsiteX18" fmla="*/ 4975860 w 4975860"/>
              <a:gd name="connsiteY18"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360420 w 4975860"/>
              <a:gd name="connsiteY13" fmla="*/ 1530977 h 3984617"/>
              <a:gd name="connsiteX14" fmla="*/ 370332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23920 w 4975860"/>
              <a:gd name="connsiteY13" fmla="*/ 1518277 h 3984617"/>
              <a:gd name="connsiteX14" fmla="*/ 370332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0332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122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12260 w 4975860"/>
              <a:gd name="connsiteY15" fmla="*/ 2879717 h 3984617"/>
              <a:gd name="connsiteX16" fmla="*/ 449961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88460 w 4975860"/>
              <a:gd name="connsiteY15" fmla="*/ 2867017 h 3984617"/>
              <a:gd name="connsiteX16" fmla="*/ 449961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683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28950 w 4975860"/>
              <a:gd name="connsiteY12" fmla="*/ 709287 h 3984617"/>
              <a:gd name="connsiteX13" fmla="*/ 34683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28950 w 4975860"/>
              <a:gd name="connsiteY12" fmla="*/ 709287 h 3984617"/>
              <a:gd name="connsiteX13" fmla="*/ 34683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468370 w 4975860"/>
              <a:gd name="connsiteY12" fmla="*/ 1476048 h 3948738"/>
              <a:gd name="connsiteX13" fmla="*/ 3855720 w 4975860"/>
              <a:gd name="connsiteY13" fmla="*/ 2131368 h 3948738"/>
              <a:gd name="connsiteX14" fmla="*/ 4188460 w 4975860"/>
              <a:gd name="connsiteY14" fmla="*/ 2831138 h 3948738"/>
              <a:gd name="connsiteX15" fmla="*/ 4550410 w 4975860"/>
              <a:gd name="connsiteY15" fmla="*/ 3500428 h 3948738"/>
              <a:gd name="connsiteX16" fmla="*/ 4975860 w 4975860"/>
              <a:gd name="connsiteY16"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343910 w 4975860"/>
              <a:gd name="connsiteY12" fmla="*/ 1239827 h 3948738"/>
              <a:gd name="connsiteX13" fmla="*/ 3468370 w 4975860"/>
              <a:gd name="connsiteY13" fmla="*/ 1476048 h 3948738"/>
              <a:gd name="connsiteX14" fmla="*/ 3855720 w 4975860"/>
              <a:gd name="connsiteY14" fmla="*/ 2131368 h 3948738"/>
              <a:gd name="connsiteX15" fmla="*/ 4188460 w 4975860"/>
              <a:gd name="connsiteY15" fmla="*/ 2831138 h 3948738"/>
              <a:gd name="connsiteX16" fmla="*/ 4550410 w 4975860"/>
              <a:gd name="connsiteY16" fmla="*/ 3500428 h 3948738"/>
              <a:gd name="connsiteX17" fmla="*/ 4975860 w 4975860"/>
              <a:gd name="connsiteY17"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855720 w 4975860"/>
              <a:gd name="connsiteY14" fmla="*/ 2131368 h 3948738"/>
              <a:gd name="connsiteX15" fmla="*/ 4188460 w 4975860"/>
              <a:gd name="connsiteY15" fmla="*/ 2831138 h 3948738"/>
              <a:gd name="connsiteX16" fmla="*/ 4550410 w 4975860"/>
              <a:gd name="connsiteY16" fmla="*/ 3500428 h 3948738"/>
              <a:gd name="connsiteX17" fmla="*/ 4975860 w 4975860"/>
              <a:gd name="connsiteY17"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737610 w 4975860"/>
              <a:gd name="connsiteY14" fmla="*/ 1912927 h 3948738"/>
              <a:gd name="connsiteX15" fmla="*/ 3855720 w 4975860"/>
              <a:gd name="connsiteY15" fmla="*/ 2131368 h 3948738"/>
              <a:gd name="connsiteX16" fmla="*/ 4188460 w 4975860"/>
              <a:gd name="connsiteY16" fmla="*/ 2831138 h 3948738"/>
              <a:gd name="connsiteX17" fmla="*/ 4550410 w 4975860"/>
              <a:gd name="connsiteY17" fmla="*/ 3500428 h 3948738"/>
              <a:gd name="connsiteX18" fmla="*/ 4975860 w 4975860"/>
              <a:gd name="connsiteY18"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188460 w 4975860"/>
              <a:gd name="connsiteY16" fmla="*/ 2831138 h 3948738"/>
              <a:gd name="connsiteX17" fmla="*/ 4550410 w 4975860"/>
              <a:gd name="connsiteY17" fmla="*/ 3500428 h 3948738"/>
              <a:gd name="connsiteX18" fmla="*/ 4975860 w 4975860"/>
              <a:gd name="connsiteY18"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099560 w 4975860"/>
              <a:gd name="connsiteY16" fmla="*/ 2668577 h 3948738"/>
              <a:gd name="connsiteX17" fmla="*/ 4188460 w 4975860"/>
              <a:gd name="connsiteY17" fmla="*/ 2831138 h 3948738"/>
              <a:gd name="connsiteX18" fmla="*/ 4550410 w 4975860"/>
              <a:gd name="connsiteY18" fmla="*/ 3500428 h 3948738"/>
              <a:gd name="connsiteX19" fmla="*/ 4975860 w 4975860"/>
              <a:gd name="connsiteY19"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042410 w 4975860"/>
              <a:gd name="connsiteY16" fmla="*/ 2725727 h 3948738"/>
              <a:gd name="connsiteX17" fmla="*/ 4188460 w 4975860"/>
              <a:gd name="connsiteY17" fmla="*/ 2831138 h 3948738"/>
              <a:gd name="connsiteX18" fmla="*/ 4550410 w 4975860"/>
              <a:gd name="connsiteY18" fmla="*/ 3500428 h 3948738"/>
              <a:gd name="connsiteX19" fmla="*/ 4975860 w 4975860"/>
              <a:gd name="connsiteY19"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042410 w 4975860"/>
              <a:gd name="connsiteY16" fmla="*/ 2725727 h 3948738"/>
              <a:gd name="connsiteX17" fmla="*/ 4188460 w 4975860"/>
              <a:gd name="connsiteY17" fmla="*/ 2831138 h 3948738"/>
              <a:gd name="connsiteX18" fmla="*/ 4550410 w 4975860"/>
              <a:gd name="connsiteY18" fmla="*/ 3500428 h 3948738"/>
              <a:gd name="connsiteX19" fmla="*/ 4975860 w 4975860"/>
              <a:gd name="connsiteY19" fmla="*/ 3903018 h 3948738"/>
              <a:gd name="connsiteX0" fmla="*/ 0 w 4935379"/>
              <a:gd name="connsiteY0" fmla="*/ 3915400 h 3915400"/>
              <a:gd name="connsiteX1" fmla="*/ 104299 w 4935379"/>
              <a:gd name="connsiteY1" fmla="*/ 3781098 h 3915400"/>
              <a:gd name="connsiteX2" fmla="*/ 279559 w 4935379"/>
              <a:gd name="connsiteY2" fmla="*/ 3560118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104299 w 4935379"/>
              <a:gd name="connsiteY1" fmla="*/ 3781098 h 3915400"/>
              <a:gd name="connsiteX2" fmla="*/ 261630 w 4935379"/>
              <a:gd name="connsiteY2" fmla="*/ 3425647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261630 w 4935379"/>
              <a:gd name="connsiteY2" fmla="*/ 3425647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233404 w 4935379"/>
              <a:gd name="connsiteY5" fmla="*/ 2547107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233404 w 4935379"/>
              <a:gd name="connsiteY5" fmla="*/ 2547107 h 3915400"/>
              <a:gd name="connsiteX6" fmla="*/ 1326637 w 4935379"/>
              <a:gd name="connsiteY6" fmla="*/ 1387970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87970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263884 w 4935379"/>
              <a:gd name="connsiteY6" fmla="*/ 1423829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263884 w 4935379"/>
              <a:gd name="connsiteY6" fmla="*/ 1423829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1002936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967077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967077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0764 h 3910764"/>
              <a:gd name="connsiteX1" fmla="*/ 77405 w 4935379"/>
              <a:gd name="connsiteY1" fmla="*/ 3588203 h 3910764"/>
              <a:gd name="connsiteX2" fmla="*/ 342312 w 4935379"/>
              <a:gd name="connsiteY2" fmla="*/ 3394116 h 3910764"/>
              <a:gd name="connsiteX3" fmla="*/ 613943 w 4935379"/>
              <a:gd name="connsiteY3" fmla="*/ 3126521 h 3910764"/>
              <a:gd name="connsiteX4" fmla="*/ 977909 w 4935379"/>
              <a:gd name="connsiteY4" fmla="*/ 2805584 h 3910764"/>
              <a:gd name="connsiteX5" fmla="*/ 1188581 w 4935379"/>
              <a:gd name="connsiteY5" fmla="*/ 2452824 h 3910764"/>
              <a:gd name="connsiteX6" fmla="*/ 1326637 w 4935379"/>
              <a:gd name="connsiteY6" fmla="*/ 1374369 h 3910764"/>
              <a:gd name="connsiteX7" fmla="*/ 1780699 w 4935379"/>
              <a:gd name="connsiteY7" fmla="*/ 962441 h 3910764"/>
              <a:gd name="connsiteX8" fmla="*/ 2123150 w 4935379"/>
              <a:gd name="connsiteY8" fmla="*/ 612369 h 3910764"/>
              <a:gd name="connsiteX9" fmla="*/ 2466499 w 4935379"/>
              <a:gd name="connsiteY9" fmla="*/ 42662 h 3910764"/>
              <a:gd name="connsiteX10" fmla="*/ 2717959 w 4935379"/>
              <a:gd name="connsiteY10" fmla="*/ 111242 h 3910764"/>
              <a:gd name="connsiteX11" fmla="*/ 2988469 w 4935379"/>
              <a:gd name="connsiteY11" fmla="*/ 668772 h 3910764"/>
              <a:gd name="connsiteX12" fmla="*/ 3246279 w 4935379"/>
              <a:gd name="connsiteY12" fmla="*/ 1285991 h 3910764"/>
              <a:gd name="connsiteX13" fmla="*/ 3427889 w 4935379"/>
              <a:gd name="connsiteY13" fmla="*/ 1471412 h 3910764"/>
              <a:gd name="connsiteX14" fmla="*/ 3627279 w 4935379"/>
              <a:gd name="connsiteY14" fmla="*/ 1984491 h 3910764"/>
              <a:gd name="connsiteX15" fmla="*/ 3815239 w 4935379"/>
              <a:gd name="connsiteY15" fmla="*/ 2126732 h 3910764"/>
              <a:gd name="connsiteX16" fmla="*/ 4001929 w 4935379"/>
              <a:gd name="connsiteY16" fmla="*/ 2721091 h 3910764"/>
              <a:gd name="connsiteX17" fmla="*/ 4147979 w 4935379"/>
              <a:gd name="connsiteY17" fmla="*/ 2826502 h 3910764"/>
              <a:gd name="connsiteX18" fmla="*/ 4509929 w 4935379"/>
              <a:gd name="connsiteY18" fmla="*/ 3495792 h 3910764"/>
              <a:gd name="connsiteX19" fmla="*/ 4935379 w 4935379"/>
              <a:gd name="connsiteY19" fmla="*/ 3898382 h 3910764"/>
              <a:gd name="connsiteX0" fmla="*/ 0 w 4935379"/>
              <a:gd name="connsiteY0" fmla="*/ 3910764 h 3910764"/>
              <a:gd name="connsiteX1" fmla="*/ 77405 w 4935379"/>
              <a:gd name="connsiteY1" fmla="*/ 3588203 h 3910764"/>
              <a:gd name="connsiteX2" fmla="*/ 342312 w 4935379"/>
              <a:gd name="connsiteY2" fmla="*/ 3394116 h 3910764"/>
              <a:gd name="connsiteX3" fmla="*/ 613943 w 4935379"/>
              <a:gd name="connsiteY3" fmla="*/ 3126521 h 3910764"/>
              <a:gd name="connsiteX4" fmla="*/ 977909 w 4935379"/>
              <a:gd name="connsiteY4" fmla="*/ 2805584 h 3910764"/>
              <a:gd name="connsiteX5" fmla="*/ 1188581 w 4935379"/>
              <a:gd name="connsiteY5" fmla="*/ 2452824 h 3910764"/>
              <a:gd name="connsiteX6" fmla="*/ 1326637 w 4935379"/>
              <a:gd name="connsiteY6" fmla="*/ 1374369 h 3910764"/>
              <a:gd name="connsiteX7" fmla="*/ 1780699 w 4935379"/>
              <a:gd name="connsiteY7" fmla="*/ 962441 h 3910764"/>
              <a:gd name="connsiteX8" fmla="*/ 2123150 w 4935379"/>
              <a:gd name="connsiteY8" fmla="*/ 612369 h 3910764"/>
              <a:gd name="connsiteX9" fmla="*/ 2466499 w 4935379"/>
              <a:gd name="connsiteY9" fmla="*/ 42662 h 3910764"/>
              <a:gd name="connsiteX10" fmla="*/ 2717959 w 4935379"/>
              <a:gd name="connsiteY10" fmla="*/ 111242 h 3910764"/>
              <a:gd name="connsiteX11" fmla="*/ 2988469 w 4935379"/>
              <a:gd name="connsiteY11" fmla="*/ 668772 h 3910764"/>
              <a:gd name="connsiteX12" fmla="*/ 3246279 w 4935379"/>
              <a:gd name="connsiteY12" fmla="*/ 1285991 h 3910764"/>
              <a:gd name="connsiteX13" fmla="*/ 3427889 w 4935379"/>
              <a:gd name="connsiteY13" fmla="*/ 1471412 h 3910764"/>
              <a:gd name="connsiteX14" fmla="*/ 3627279 w 4935379"/>
              <a:gd name="connsiteY14" fmla="*/ 1984491 h 3910764"/>
              <a:gd name="connsiteX15" fmla="*/ 3815239 w 4935379"/>
              <a:gd name="connsiteY15" fmla="*/ 2126732 h 3910764"/>
              <a:gd name="connsiteX16" fmla="*/ 4001929 w 4935379"/>
              <a:gd name="connsiteY16" fmla="*/ 2721091 h 3910764"/>
              <a:gd name="connsiteX17" fmla="*/ 4147979 w 4935379"/>
              <a:gd name="connsiteY17" fmla="*/ 2826502 h 3910764"/>
              <a:gd name="connsiteX18" fmla="*/ 4509929 w 4935379"/>
              <a:gd name="connsiteY18" fmla="*/ 3495792 h 3910764"/>
              <a:gd name="connsiteX19" fmla="*/ 4935379 w 4935379"/>
              <a:gd name="connsiteY19" fmla="*/ 3898382 h 3910764"/>
              <a:gd name="connsiteX0" fmla="*/ 0 w 4935379"/>
              <a:gd name="connsiteY0" fmla="*/ 4050598 h 4050598"/>
              <a:gd name="connsiteX1" fmla="*/ 77405 w 4935379"/>
              <a:gd name="connsiteY1" fmla="*/ 3728037 h 4050598"/>
              <a:gd name="connsiteX2" fmla="*/ 342312 w 4935379"/>
              <a:gd name="connsiteY2" fmla="*/ 3533950 h 4050598"/>
              <a:gd name="connsiteX3" fmla="*/ 613943 w 4935379"/>
              <a:gd name="connsiteY3" fmla="*/ 3266355 h 4050598"/>
              <a:gd name="connsiteX4" fmla="*/ 977909 w 4935379"/>
              <a:gd name="connsiteY4" fmla="*/ 2945418 h 4050598"/>
              <a:gd name="connsiteX5" fmla="*/ 1188581 w 4935379"/>
              <a:gd name="connsiteY5" fmla="*/ 2592658 h 4050598"/>
              <a:gd name="connsiteX6" fmla="*/ 1326637 w 4935379"/>
              <a:gd name="connsiteY6" fmla="*/ 1514203 h 4050598"/>
              <a:gd name="connsiteX7" fmla="*/ 1780699 w 4935379"/>
              <a:gd name="connsiteY7" fmla="*/ 1102275 h 4050598"/>
              <a:gd name="connsiteX8" fmla="*/ 2123150 w 4935379"/>
              <a:gd name="connsiteY8" fmla="*/ 752203 h 4050598"/>
              <a:gd name="connsiteX9" fmla="*/ 2645793 w 4935379"/>
              <a:gd name="connsiteY9" fmla="*/ 21131 h 4050598"/>
              <a:gd name="connsiteX10" fmla="*/ 2717959 w 4935379"/>
              <a:gd name="connsiteY10" fmla="*/ 251076 h 4050598"/>
              <a:gd name="connsiteX11" fmla="*/ 2988469 w 4935379"/>
              <a:gd name="connsiteY11" fmla="*/ 808606 h 4050598"/>
              <a:gd name="connsiteX12" fmla="*/ 3246279 w 4935379"/>
              <a:gd name="connsiteY12" fmla="*/ 1425825 h 4050598"/>
              <a:gd name="connsiteX13" fmla="*/ 3427889 w 4935379"/>
              <a:gd name="connsiteY13" fmla="*/ 1611246 h 4050598"/>
              <a:gd name="connsiteX14" fmla="*/ 3627279 w 4935379"/>
              <a:gd name="connsiteY14" fmla="*/ 2124325 h 4050598"/>
              <a:gd name="connsiteX15" fmla="*/ 3815239 w 4935379"/>
              <a:gd name="connsiteY15" fmla="*/ 2266566 h 4050598"/>
              <a:gd name="connsiteX16" fmla="*/ 4001929 w 4935379"/>
              <a:gd name="connsiteY16" fmla="*/ 2860925 h 4050598"/>
              <a:gd name="connsiteX17" fmla="*/ 4147979 w 4935379"/>
              <a:gd name="connsiteY17" fmla="*/ 2966336 h 4050598"/>
              <a:gd name="connsiteX18" fmla="*/ 4509929 w 4935379"/>
              <a:gd name="connsiteY18" fmla="*/ 3635626 h 4050598"/>
              <a:gd name="connsiteX19" fmla="*/ 4935379 w 4935379"/>
              <a:gd name="connsiteY19" fmla="*/ 4038216 h 4050598"/>
              <a:gd name="connsiteX0" fmla="*/ 0 w 4935379"/>
              <a:gd name="connsiteY0" fmla="*/ 4047105 h 4047105"/>
              <a:gd name="connsiteX1" fmla="*/ 77405 w 4935379"/>
              <a:gd name="connsiteY1" fmla="*/ 3724544 h 4047105"/>
              <a:gd name="connsiteX2" fmla="*/ 342312 w 4935379"/>
              <a:gd name="connsiteY2" fmla="*/ 3530457 h 4047105"/>
              <a:gd name="connsiteX3" fmla="*/ 613943 w 4935379"/>
              <a:gd name="connsiteY3" fmla="*/ 3262862 h 4047105"/>
              <a:gd name="connsiteX4" fmla="*/ 977909 w 4935379"/>
              <a:gd name="connsiteY4" fmla="*/ 2941925 h 4047105"/>
              <a:gd name="connsiteX5" fmla="*/ 1188581 w 4935379"/>
              <a:gd name="connsiteY5" fmla="*/ 2589165 h 4047105"/>
              <a:gd name="connsiteX6" fmla="*/ 1326637 w 4935379"/>
              <a:gd name="connsiteY6" fmla="*/ 1510710 h 4047105"/>
              <a:gd name="connsiteX7" fmla="*/ 1780699 w 4935379"/>
              <a:gd name="connsiteY7" fmla="*/ 1098782 h 4047105"/>
              <a:gd name="connsiteX8" fmla="*/ 2123150 w 4935379"/>
              <a:gd name="connsiteY8" fmla="*/ 748710 h 4047105"/>
              <a:gd name="connsiteX9" fmla="*/ 2645793 w 4935379"/>
              <a:gd name="connsiteY9" fmla="*/ 17638 h 4047105"/>
              <a:gd name="connsiteX10" fmla="*/ 2870359 w 4935379"/>
              <a:gd name="connsiteY10" fmla="*/ 274477 h 4047105"/>
              <a:gd name="connsiteX11" fmla="*/ 2988469 w 4935379"/>
              <a:gd name="connsiteY11" fmla="*/ 805113 h 4047105"/>
              <a:gd name="connsiteX12" fmla="*/ 3246279 w 4935379"/>
              <a:gd name="connsiteY12" fmla="*/ 1422332 h 4047105"/>
              <a:gd name="connsiteX13" fmla="*/ 3427889 w 4935379"/>
              <a:gd name="connsiteY13" fmla="*/ 1607753 h 4047105"/>
              <a:gd name="connsiteX14" fmla="*/ 3627279 w 4935379"/>
              <a:gd name="connsiteY14" fmla="*/ 2120832 h 4047105"/>
              <a:gd name="connsiteX15" fmla="*/ 3815239 w 4935379"/>
              <a:gd name="connsiteY15" fmla="*/ 2263073 h 4047105"/>
              <a:gd name="connsiteX16" fmla="*/ 4001929 w 4935379"/>
              <a:gd name="connsiteY16" fmla="*/ 2857432 h 4047105"/>
              <a:gd name="connsiteX17" fmla="*/ 4147979 w 4935379"/>
              <a:gd name="connsiteY17" fmla="*/ 2962843 h 4047105"/>
              <a:gd name="connsiteX18" fmla="*/ 4509929 w 4935379"/>
              <a:gd name="connsiteY18" fmla="*/ 3632133 h 4047105"/>
              <a:gd name="connsiteX19" fmla="*/ 4935379 w 4935379"/>
              <a:gd name="connsiteY19" fmla="*/ 4034723 h 4047105"/>
              <a:gd name="connsiteX0" fmla="*/ 0 w 4935379"/>
              <a:gd name="connsiteY0" fmla="*/ 3867560 h 3867560"/>
              <a:gd name="connsiteX1" fmla="*/ 77405 w 4935379"/>
              <a:gd name="connsiteY1" fmla="*/ 3544999 h 3867560"/>
              <a:gd name="connsiteX2" fmla="*/ 342312 w 4935379"/>
              <a:gd name="connsiteY2" fmla="*/ 3350912 h 3867560"/>
              <a:gd name="connsiteX3" fmla="*/ 613943 w 4935379"/>
              <a:gd name="connsiteY3" fmla="*/ 3083317 h 3867560"/>
              <a:gd name="connsiteX4" fmla="*/ 977909 w 4935379"/>
              <a:gd name="connsiteY4" fmla="*/ 2762380 h 3867560"/>
              <a:gd name="connsiteX5" fmla="*/ 1188581 w 4935379"/>
              <a:gd name="connsiteY5" fmla="*/ 2409620 h 3867560"/>
              <a:gd name="connsiteX6" fmla="*/ 1326637 w 4935379"/>
              <a:gd name="connsiteY6" fmla="*/ 1331165 h 3867560"/>
              <a:gd name="connsiteX7" fmla="*/ 1780699 w 4935379"/>
              <a:gd name="connsiteY7" fmla="*/ 919237 h 3867560"/>
              <a:gd name="connsiteX8" fmla="*/ 2123150 w 4935379"/>
              <a:gd name="connsiteY8" fmla="*/ 569165 h 3867560"/>
              <a:gd name="connsiteX9" fmla="*/ 2403746 w 4935379"/>
              <a:gd name="connsiteY9" fmla="*/ 44281 h 3867560"/>
              <a:gd name="connsiteX10" fmla="*/ 2870359 w 4935379"/>
              <a:gd name="connsiteY10" fmla="*/ 94932 h 3867560"/>
              <a:gd name="connsiteX11" fmla="*/ 2988469 w 4935379"/>
              <a:gd name="connsiteY11" fmla="*/ 625568 h 3867560"/>
              <a:gd name="connsiteX12" fmla="*/ 3246279 w 4935379"/>
              <a:gd name="connsiteY12" fmla="*/ 1242787 h 3867560"/>
              <a:gd name="connsiteX13" fmla="*/ 3427889 w 4935379"/>
              <a:gd name="connsiteY13" fmla="*/ 1428208 h 3867560"/>
              <a:gd name="connsiteX14" fmla="*/ 3627279 w 4935379"/>
              <a:gd name="connsiteY14" fmla="*/ 1941287 h 3867560"/>
              <a:gd name="connsiteX15" fmla="*/ 3815239 w 4935379"/>
              <a:gd name="connsiteY15" fmla="*/ 2083528 h 3867560"/>
              <a:gd name="connsiteX16" fmla="*/ 4001929 w 4935379"/>
              <a:gd name="connsiteY16" fmla="*/ 2677887 h 3867560"/>
              <a:gd name="connsiteX17" fmla="*/ 4147979 w 4935379"/>
              <a:gd name="connsiteY17" fmla="*/ 2783298 h 3867560"/>
              <a:gd name="connsiteX18" fmla="*/ 4509929 w 4935379"/>
              <a:gd name="connsiteY18" fmla="*/ 3452588 h 3867560"/>
              <a:gd name="connsiteX19" fmla="*/ 4935379 w 4935379"/>
              <a:gd name="connsiteY19" fmla="*/ 3855178 h 3867560"/>
              <a:gd name="connsiteX0" fmla="*/ 0 w 4935379"/>
              <a:gd name="connsiteY0" fmla="*/ 4027337 h 4027337"/>
              <a:gd name="connsiteX1" fmla="*/ 77405 w 4935379"/>
              <a:gd name="connsiteY1" fmla="*/ 3704776 h 4027337"/>
              <a:gd name="connsiteX2" fmla="*/ 342312 w 4935379"/>
              <a:gd name="connsiteY2" fmla="*/ 3510689 h 4027337"/>
              <a:gd name="connsiteX3" fmla="*/ 613943 w 4935379"/>
              <a:gd name="connsiteY3" fmla="*/ 3243094 h 4027337"/>
              <a:gd name="connsiteX4" fmla="*/ 977909 w 4935379"/>
              <a:gd name="connsiteY4" fmla="*/ 2922157 h 4027337"/>
              <a:gd name="connsiteX5" fmla="*/ 1188581 w 4935379"/>
              <a:gd name="connsiteY5" fmla="*/ 2569397 h 4027337"/>
              <a:gd name="connsiteX6" fmla="*/ 1326637 w 4935379"/>
              <a:gd name="connsiteY6" fmla="*/ 1490942 h 4027337"/>
              <a:gd name="connsiteX7" fmla="*/ 1780699 w 4935379"/>
              <a:gd name="connsiteY7" fmla="*/ 1079014 h 4027337"/>
              <a:gd name="connsiteX8" fmla="*/ 2123150 w 4935379"/>
              <a:gd name="connsiteY8" fmla="*/ 728942 h 4027337"/>
              <a:gd name="connsiteX9" fmla="*/ 2403746 w 4935379"/>
              <a:gd name="connsiteY9" fmla="*/ 204058 h 4027337"/>
              <a:gd name="connsiteX10" fmla="*/ 2673136 w 4935379"/>
              <a:gd name="connsiteY10" fmla="*/ 30591 h 4027337"/>
              <a:gd name="connsiteX11" fmla="*/ 2988469 w 4935379"/>
              <a:gd name="connsiteY11" fmla="*/ 785345 h 4027337"/>
              <a:gd name="connsiteX12" fmla="*/ 3246279 w 4935379"/>
              <a:gd name="connsiteY12" fmla="*/ 1402564 h 4027337"/>
              <a:gd name="connsiteX13" fmla="*/ 3427889 w 4935379"/>
              <a:gd name="connsiteY13" fmla="*/ 1587985 h 4027337"/>
              <a:gd name="connsiteX14" fmla="*/ 3627279 w 4935379"/>
              <a:gd name="connsiteY14" fmla="*/ 2101064 h 4027337"/>
              <a:gd name="connsiteX15" fmla="*/ 3815239 w 4935379"/>
              <a:gd name="connsiteY15" fmla="*/ 2243305 h 4027337"/>
              <a:gd name="connsiteX16" fmla="*/ 4001929 w 4935379"/>
              <a:gd name="connsiteY16" fmla="*/ 2837664 h 4027337"/>
              <a:gd name="connsiteX17" fmla="*/ 4147979 w 4935379"/>
              <a:gd name="connsiteY17" fmla="*/ 2943075 h 4027337"/>
              <a:gd name="connsiteX18" fmla="*/ 4509929 w 4935379"/>
              <a:gd name="connsiteY18" fmla="*/ 3612365 h 4027337"/>
              <a:gd name="connsiteX19" fmla="*/ 4935379 w 4935379"/>
              <a:gd name="connsiteY19" fmla="*/ 4014955 h 4027337"/>
              <a:gd name="connsiteX0" fmla="*/ 0 w 4935379"/>
              <a:gd name="connsiteY0" fmla="*/ 4035378 h 4035378"/>
              <a:gd name="connsiteX1" fmla="*/ 77405 w 4935379"/>
              <a:gd name="connsiteY1" fmla="*/ 3712817 h 4035378"/>
              <a:gd name="connsiteX2" fmla="*/ 342312 w 4935379"/>
              <a:gd name="connsiteY2" fmla="*/ 3518730 h 4035378"/>
              <a:gd name="connsiteX3" fmla="*/ 613943 w 4935379"/>
              <a:gd name="connsiteY3" fmla="*/ 3251135 h 4035378"/>
              <a:gd name="connsiteX4" fmla="*/ 977909 w 4935379"/>
              <a:gd name="connsiteY4" fmla="*/ 2930198 h 4035378"/>
              <a:gd name="connsiteX5" fmla="*/ 1188581 w 4935379"/>
              <a:gd name="connsiteY5" fmla="*/ 2577438 h 4035378"/>
              <a:gd name="connsiteX6" fmla="*/ 1326637 w 4935379"/>
              <a:gd name="connsiteY6" fmla="*/ 1498983 h 4035378"/>
              <a:gd name="connsiteX7" fmla="*/ 1780699 w 4935379"/>
              <a:gd name="connsiteY7" fmla="*/ 1087055 h 4035378"/>
              <a:gd name="connsiteX8" fmla="*/ 2123150 w 4935379"/>
              <a:gd name="connsiteY8" fmla="*/ 736983 h 4035378"/>
              <a:gd name="connsiteX9" fmla="*/ 2403746 w 4935379"/>
              <a:gd name="connsiteY9" fmla="*/ 212099 h 4035378"/>
              <a:gd name="connsiteX10" fmla="*/ 2717959 w 4935379"/>
              <a:gd name="connsiteY10" fmla="*/ 29667 h 4035378"/>
              <a:gd name="connsiteX11" fmla="*/ 2988469 w 4935379"/>
              <a:gd name="connsiteY11" fmla="*/ 793386 h 4035378"/>
              <a:gd name="connsiteX12" fmla="*/ 3246279 w 4935379"/>
              <a:gd name="connsiteY12" fmla="*/ 1410605 h 4035378"/>
              <a:gd name="connsiteX13" fmla="*/ 3427889 w 4935379"/>
              <a:gd name="connsiteY13" fmla="*/ 1596026 h 4035378"/>
              <a:gd name="connsiteX14" fmla="*/ 3627279 w 4935379"/>
              <a:gd name="connsiteY14" fmla="*/ 2109105 h 4035378"/>
              <a:gd name="connsiteX15" fmla="*/ 3815239 w 4935379"/>
              <a:gd name="connsiteY15" fmla="*/ 2251346 h 4035378"/>
              <a:gd name="connsiteX16" fmla="*/ 4001929 w 4935379"/>
              <a:gd name="connsiteY16" fmla="*/ 2845705 h 4035378"/>
              <a:gd name="connsiteX17" fmla="*/ 4147979 w 4935379"/>
              <a:gd name="connsiteY17" fmla="*/ 2951116 h 4035378"/>
              <a:gd name="connsiteX18" fmla="*/ 4509929 w 4935379"/>
              <a:gd name="connsiteY18" fmla="*/ 3620406 h 4035378"/>
              <a:gd name="connsiteX19" fmla="*/ 4935379 w 4935379"/>
              <a:gd name="connsiteY19" fmla="*/ 4022996 h 4035378"/>
              <a:gd name="connsiteX0" fmla="*/ 0 w 4935379"/>
              <a:gd name="connsiteY0" fmla="*/ 4013450 h 4013450"/>
              <a:gd name="connsiteX1" fmla="*/ 77405 w 4935379"/>
              <a:gd name="connsiteY1" fmla="*/ 3690889 h 4013450"/>
              <a:gd name="connsiteX2" fmla="*/ 342312 w 4935379"/>
              <a:gd name="connsiteY2" fmla="*/ 3496802 h 4013450"/>
              <a:gd name="connsiteX3" fmla="*/ 613943 w 4935379"/>
              <a:gd name="connsiteY3" fmla="*/ 3229207 h 4013450"/>
              <a:gd name="connsiteX4" fmla="*/ 977909 w 4935379"/>
              <a:gd name="connsiteY4" fmla="*/ 2908270 h 4013450"/>
              <a:gd name="connsiteX5" fmla="*/ 1188581 w 4935379"/>
              <a:gd name="connsiteY5" fmla="*/ 2555510 h 4013450"/>
              <a:gd name="connsiteX6" fmla="*/ 1326637 w 4935379"/>
              <a:gd name="connsiteY6" fmla="*/ 1477055 h 4013450"/>
              <a:gd name="connsiteX7" fmla="*/ 1780699 w 4935379"/>
              <a:gd name="connsiteY7" fmla="*/ 1065127 h 4013450"/>
              <a:gd name="connsiteX8" fmla="*/ 2123150 w 4935379"/>
              <a:gd name="connsiteY8" fmla="*/ 715055 h 4013450"/>
              <a:gd name="connsiteX9" fmla="*/ 2376852 w 4935379"/>
              <a:gd name="connsiteY9" fmla="*/ 396359 h 4013450"/>
              <a:gd name="connsiteX10" fmla="*/ 2717959 w 4935379"/>
              <a:gd name="connsiteY10" fmla="*/ 7739 h 4013450"/>
              <a:gd name="connsiteX11" fmla="*/ 2988469 w 4935379"/>
              <a:gd name="connsiteY11" fmla="*/ 771458 h 4013450"/>
              <a:gd name="connsiteX12" fmla="*/ 3246279 w 4935379"/>
              <a:gd name="connsiteY12" fmla="*/ 1388677 h 4013450"/>
              <a:gd name="connsiteX13" fmla="*/ 3427889 w 4935379"/>
              <a:gd name="connsiteY13" fmla="*/ 1574098 h 4013450"/>
              <a:gd name="connsiteX14" fmla="*/ 3627279 w 4935379"/>
              <a:gd name="connsiteY14" fmla="*/ 2087177 h 4013450"/>
              <a:gd name="connsiteX15" fmla="*/ 3815239 w 4935379"/>
              <a:gd name="connsiteY15" fmla="*/ 2229418 h 4013450"/>
              <a:gd name="connsiteX16" fmla="*/ 4001929 w 4935379"/>
              <a:gd name="connsiteY16" fmla="*/ 2823777 h 4013450"/>
              <a:gd name="connsiteX17" fmla="*/ 4147979 w 4935379"/>
              <a:gd name="connsiteY17" fmla="*/ 2929188 h 4013450"/>
              <a:gd name="connsiteX18" fmla="*/ 4509929 w 4935379"/>
              <a:gd name="connsiteY18" fmla="*/ 3598478 h 4013450"/>
              <a:gd name="connsiteX19" fmla="*/ 4935379 w 4935379"/>
              <a:gd name="connsiteY19" fmla="*/ 4001068 h 4013450"/>
              <a:gd name="connsiteX0" fmla="*/ 0 w 4935379"/>
              <a:gd name="connsiteY0" fmla="*/ 4016283 h 4016283"/>
              <a:gd name="connsiteX1" fmla="*/ 77405 w 4935379"/>
              <a:gd name="connsiteY1" fmla="*/ 3693722 h 4016283"/>
              <a:gd name="connsiteX2" fmla="*/ 342312 w 4935379"/>
              <a:gd name="connsiteY2" fmla="*/ 3499635 h 4016283"/>
              <a:gd name="connsiteX3" fmla="*/ 613943 w 4935379"/>
              <a:gd name="connsiteY3" fmla="*/ 3232040 h 4016283"/>
              <a:gd name="connsiteX4" fmla="*/ 977909 w 4935379"/>
              <a:gd name="connsiteY4" fmla="*/ 2911103 h 4016283"/>
              <a:gd name="connsiteX5" fmla="*/ 1188581 w 4935379"/>
              <a:gd name="connsiteY5" fmla="*/ 2558343 h 4016283"/>
              <a:gd name="connsiteX6" fmla="*/ 1326637 w 4935379"/>
              <a:gd name="connsiteY6" fmla="*/ 1479888 h 4016283"/>
              <a:gd name="connsiteX7" fmla="*/ 1780699 w 4935379"/>
              <a:gd name="connsiteY7" fmla="*/ 1067960 h 4016283"/>
              <a:gd name="connsiteX8" fmla="*/ 2123150 w 4935379"/>
              <a:gd name="connsiteY8" fmla="*/ 717888 h 4016283"/>
              <a:gd name="connsiteX9" fmla="*/ 2376852 w 4935379"/>
              <a:gd name="connsiteY9" fmla="*/ 399192 h 4016283"/>
              <a:gd name="connsiteX10" fmla="*/ 2717959 w 4935379"/>
              <a:gd name="connsiteY10" fmla="*/ 10572 h 4016283"/>
              <a:gd name="connsiteX11" fmla="*/ 2988469 w 4935379"/>
              <a:gd name="connsiteY11" fmla="*/ 774291 h 4016283"/>
              <a:gd name="connsiteX12" fmla="*/ 3246279 w 4935379"/>
              <a:gd name="connsiteY12" fmla="*/ 1391510 h 4016283"/>
              <a:gd name="connsiteX13" fmla="*/ 3427889 w 4935379"/>
              <a:gd name="connsiteY13" fmla="*/ 1576931 h 4016283"/>
              <a:gd name="connsiteX14" fmla="*/ 3627279 w 4935379"/>
              <a:gd name="connsiteY14" fmla="*/ 2090010 h 4016283"/>
              <a:gd name="connsiteX15" fmla="*/ 3815239 w 4935379"/>
              <a:gd name="connsiteY15" fmla="*/ 2232251 h 4016283"/>
              <a:gd name="connsiteX16" fmla="*/ 4001929 w 4935379"/>
              <a:gd name="connsiteY16" fmla="*/ 2826610 h 4016283"/>
              <a:gd name="connsiteX17" fmla="*/ 4147979 w 4935379"/>
              <a:gd name="connsiteY17" fmla="*/ 2932021 h 4016283"/>
              <a:gd name="connsiteX18" fmla="*/ 4509929 w 4935379"/>
              <a:gd name="connsiteY18" fmla="*/ 3601311 h 4016283"/>
              <a:gd name="connsiteX19" fmla="*/ 4935379 w 4935379"/>
              <a:gd name="connsiteY19" fmla="*/ 4003901 h 4016283"/>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46279 w 4935379"/>
              <a:gd name="connsiteY12" fmla="*/ 1386351 h 4011124"/>
              <a:gd name="connsiteX13" fmla="*/ 3427889 w 4935379"/>
              <a:gd name="connsiteY13" fmla="*/ 1571772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427889 w 4935379"/>
              <a:gd name="connsiteY13" fmla="*/ 1571772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38242 w 4935379"/>
              <a:gd name="connsiteY13" fmla="*/ 1455231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38242 w 4935379"/>
              <a:gd name="connsiteY13" fmla="*/ 1455231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38242 w 4935379"/>
              <a:gd name="connsiteY13" fmla="*/ 1455231 h 4011124"/>
              <a:gd name="connsiteX14" fmla="*/ 3602369 w 4935379"/>
              <a:gd name="connsiteY14" fmla="*/ 1523135 h 4011124"/>
              <a:gd name="connsiteX15" fmla="*/ 3627279 w 4935379"/>
              <a:gd name="connsiteY15" fmla="*/ 2084851 h 4011124"/>
              <a:gd name="connsiteX16" fmla="*/ 3815239 w 4935379"/>
              <a:gd name="connsiteY16" fmla="*/ 2227092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27279 w 4935379"/>
              <a:gd name="connsiteY15" fmla="*/ 2084851 h 4011124"/>
              <a:gd name="connsiteX16" fmla="*/ 3815239 w 4935379"/>
              <a:gd name="connsiteY16" fmla="*/ 2227092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815239 w 4935379"/>
              <a:gd name="connsiteY16" fmla="*/ 2227092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390026 w 4935379"/>
              <a:gd name="connsiteY18" fmla="*/ 2953756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390026 w 4935379"/>
              <a:gd name="connsiteY18" fmla="*/ 2953756 h 4011124"/>
              <a:gd name="connsiteX19" fmla="*/ 4545788 w 4935379"/>
              <a:gd name="connsiteY19" fmla="*/ 3524435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390026 w 4935379"/>
              <a:gd name="connsiteY18" fmla="*/ 2953756 h 4011124"/>
              <a:gd name="connsiteX19" fmla="*/ 4545788 w 4935379"/>
              <a:gd name="connsiteY19" fmla="*/ 3524435 h 4011124"/>
              <a:gd name="connsiteX20" fmla="*/ 4812605 w 4935379"/>
              <a:gd name="connsiteY20" fmla="*/ 3683629 h 4011124"/>
              <a:gd name="connsiteX21" fmla="*/ 4935379 w 4935379"/>
              <a:gd name="connsiteY21" fmla="*/ 3998742 h 4011124"/>
              <a:gd name="connsiteX0" fmla="*/ 0 w 4917449"/>
              <a:gd name="connsiteY0" fmla="*/ 4011124 h 4011124"/>
              <a:gd name="connsiteX1" fmla="*/ 77405 w 4917449"/>
              <a:gd name="connsiteY1" fmla="*/ 3688563 h 4011124"/>
              <a:gd name="connsiteX2" fmla="*/ 342312 w 4917449"/>
              <a:gd name="connsiteY2" fmla="*/ 3494476 h 4011124"/>
              <a:gd name="connsiteX3" fmla="*/ 613943 w 4917449"/>
              <a:gd name="connsiteY3" fmla="*/ 3226881 h 4011124"/>
              <a:gd name="connsiteX4" fmla="*/ 977909 w 4917449"/>
              <a:gd name="connsiteY4" fmla="*/ 2905944 h 4011124"/>
              <a:gd name="connsiteX5" fmla="*/ 1188581 w 4917449"/>
              <a:gd name="connsiteY5" fmla="*/ 2553184 h 4011124"/>
              <a:gd name="connsiteX6" fmla="*/ 1326637 w 4917449"/>
              <a:gd name="connsiteY6" fmla="*/ 1474729 h 4011124"/>
              <a:gd name="connsiteX7" fmla="*/ 1780699 w 4917449"/>
              <a:gd name="connsiteY7" fmla="*/ 1062801 h 4011124"/>
              <a:gd name="connsiteX8" fmla="*/ 2123150 w 4917449"/>
              <a:gd name="connsiteY8" fmla="*/ 712729 h 4011124"/>
              <a:gd name="connsiteX9" fmla="*/ 2376852 w 4917449"/>
              <a:gd name="connsiteY9" fmla="*/ 394033 h 4011124"/>
              <a:gd name="connsiteX10" fmla="*/ 2717959 w 4917449"/>
              <a:gd name="connsiteY10" fmla="*/ 5413 h 4011124"/>
              <a:gd name="connsiteX11" fmla="*/ 2898822 w 4917449"/>
              <a:gd name="connsiteY11" fmla="*/ 643627 h 4011124"/>
              <a:gd name="connsiteX12" fmla="*/ 3201455 w 4917449"/>
              <a:gd name="connsiteY12" fmla="*/ 821575 h 4011124"/>
              <a:gd name="connsiteX13" fmla="*/ 3320313 w 4917449"/>
              <a:gd name="connsiteY13" fmla="*/ 1338690 h 4011124"/>
              <a:gd name="connsiteX14" fmla="*/ 3602369 w 4917449"/>
              <a:gd name="connsiteY14" fmla="*/ 1523135 h 4011124"/>
              <a:gd name="connsiteX15" fmla="*/ 3654173 w 4917449"/>
              <a:gd name="connsiteY15" fmla="*/ 2048992 h 4011124"/>
              <a:gd name="connsiteX16" fmla="*/ 3994534 w 4917449"/>
              <a:gd name="connsiteY16" fmla="*/ 2218127 h 4011124"/>
              <a:gd name="connsiteX17" fmla="*/ 4109506 w 4917449"/>
              <a:gd name="connsiteY17" fmla="*/ 2749733 h 4011124"/>
              <a:gd name="connsiteX18" fmla="*/ 4390026 w 4917449"/>
              <a:gd name="connsiteY18" fmla="*/ 2953756 h 4011124"/>
              <a:gd name="connsiteX19" fmla="*/ 4545788 w 4917449"/>
              <a:gd name="connsiteY19" fmla="*/ 3524435 h 4011124"/>
              <a:gd name="connsiteX20" fmla="*/ 4812605 w 4917449"/>
              <a:gd name="connsiteY20" fmla="*/ 3683629 h 4011124"/>
              <a:gd name="connsiteX21" fmla="*/ 4917449 w 4917449"/>
              <a:gd name="connsiteY21" fmla="*/ 3935989 h 4011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7449" h="4011124">
                <a:moveTo>
                  <a:pt x="0" y="4011124"/>
                </a:moveTo>
                <a:cubicBezTo>
                  <a:pt x="17780" y="3969214"/>
                  <a:pt x="20353" y="3774671"/>
                  <a:pt x="77405" y="3688563"/>
                </a:cubicBezTo>
                <a:cubicBezTo>
                  <a:pt x="134457" y="3602455"/>
                  <a:pt x="252889" y="3571423"/>
                  <a:pt x="342312" y="3494476"/>
                </a:cubicBezTo>
                <a:cubicBezTo>
                  <a:pt x="431735" y="3417529"/>
                  <a:pt x="508010" y="3324970"/>
                  <a:pt x="613943" y="3226881"/>
                </a:cubicBezTo>
                <a:cubicBezTo>
                  <a:pt x="719876" y="3128792"/>
                  <a:pt x="882136" y="3018227"/>
                  <a:pt x="977909" y="2905944"/>
                </a:cubicBezTo>
                <a:cubicBezTo>
                  <a:pt x="1073682" y="2793661"/>
                  <a:pt x="1130460" y="2791720"/>
                  <a:pt x="1188581" y="2553184"/>
                </a:cubicBezTo>
                <a:cubicBezTo>
                  <a:pt x="1246702" y="2314648"/>
                  <a:pt x="1227951" y="1723126"/>
                  <a:pt x="1326637" y="1474729"/>
                </a:cubicBezTo>
                <a:cubicBezTo>
                  <a:pt x="1425323" y="1226332"/>
                  <a:pt x="1647947" y="1189801"/>
                  <a:pt x="1780699" y="1062801"/>
                </a:cubicBezTo>
                <a:cubicBezTo>
                  <a:pt x="1913451" y="935801"/>
                  <a:pt x="2023791" y="824190"/>
                  <a:pt x="2123150" y="712729"/>
                </a:cubicBezTo>
                <a:cubicBezTo>
                  <a:pt x="2222509" y="601268"/>
                  <a:pt x="2304611" y="619495"/>
                  <a:pt x="2376852" y="394033"/>
                </a:cubicBezTo>
                <a:cubicBezTo>
                  <a:pt x="2449093" y="168571"/>
                  <a:pt x="2630964" y="-36186"/>
                  <a:pt x="2717959" y="5413"/>
                </a:cubicBezTo>
                <a:cubicBezTo>
                  <a:pt x="2804954" y="47012"/>
                  <a:pt x="2818239" y="507600"/>
                  <a:pt x="2898822" y="643627"/>
                </a:cubicBezTo>
                <a:cubicBezTo>
                  <a:pt x="2979405" y="779654"/>
                  <a:pt x="3131207" y="705731"/>
                  <a:pt x="3201455" y="821575"/>
                </a:cubicBezTo>
                <a:cubicBezTo>
                  <a:pt x="3271703" y="937419"/>
                  <a:pt x="3253494" y="1221763"/>
                  <a:pt x="3320313" y="1338690"/>
                </a:cubicBezTo>
                <a:cubicBezTo>
                  <a:pt x="3387132" y="1455617"/>
                  <a:pt x="3554196" y="1418198"/>
                  <a:pt x="3602369" y="1523135"/>
                </a:cubicBezTo>
                <a:cubicBezTo>
                  <a:pt x="3650542" y="1628072"/>
                  <a:pt x="3588812" y="1933160"/>
                  <a:pt x="3654173" y="2048992"/>
                </a:cubicBezTo>
                <a:cubicBezTo>
                  <a:pt x="3719534" y="2164824"/>
                  <a:pt x="3918645" y="2101337"/>
                  <a:pt x="3994534" y="2218127"/>
                </a:cubicBezTo>
                <a:cubicBezTo>
                  <a:pt x="4070423" y="2334917"/>
                  <a:pt x="3996899" y="2633105"/>
                  <a:pt x="4109506" y="2749733"/>
                </a:cubicBezTo>
                <a:cubicBezTo>
                  <a:pt x="4164963" y="2866361"/>
                  <a:pt x="4317312" y="2824639"/>
                  <a:pt x="4390026" y="2953756"/>
                </a:cubicBezTo>
                <a:cubicBezTo>
                  <a:pt x="4462740" y="3082873"/>
                  <a:pt x="4488805" y="3386354"/>
                  <a:pt x="4545788" y="3524435"/>
                </a:cubicBezTo>
                <a:cubicBezTo>
                  <a:pt x="4602771" y="3662516"/>
                  <a:pt x="4747673" y="3604578"/>
                  <a:pt x="4812605" y="3683629"/>
                </a:cubicBezTo>
                <a:cubicBezTo>
                  <a:pt x="4877537" y="3762680"/>
                  <a:pt x="4883540" y="3899906"/>
                  <a:pt x="4917449" y="3935989"/>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4" name="Forma Livre 53">
            <a:extLst>
              <a:ext uri="{FF2B5EF4-FFF2-40B4-BE49-F238E27FC236}">
                <a16:creationId xmlns:a16="http://schemas.microsoft.com/office/drawing/2014/main" id="{173F865F-A6EE-5AE0-BF6A-9504D9D205DC}"/>
              </a:ext>
            </a:extLst>
          </p:cNvPr>
          <p:cNvSpPr/>
          <p:nvPr/>
        </p:nvSpPr>
        <p:spPr>
          <a:xfrm>
            <a:off x="2567836" y="1917466"/>
            <a:ext cx="2855934" cy="2264959"/>
          </a:xfrm>
          <a:custGeom>
            <a:avLst/>
            <a:gdLst>
              <a:gd name="connsiteX0" fmla="*/ 0 w 2855934"/>
              <a:gd name="connsiteY0" fmla="*/ 2311326 h 2311326"/>
              <a:gd name="connsiteX1" fmla="*/ 137786 w 2855934"/>
              <a:gd name="connsiteY1" fmla="*/ 1985649 h 2311326"/>
              <a:gd name="connsiteX2" fmla="*/ 400832 w 2855934"/>
              <a:gd name="connsiteY2" fmla="*/ 1835337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11326 h 2311326"/>
              <a:gd name="connsiteX1" fmla="*/ 137786 w 2855934"/>
              <a:gd name="connsiteY1" fmla="*/ 1985649 h 2311326"/>
              <a:gd name="connsiteX2" fmla="*/ 363253 w 2855934"/>
              <a:gd name="connsiteY2" fmla="*/ 1760181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99008 h 2399008"/>
              <a:gd name="connsiteX1" fmla="*/ 137786 w 2855934"/>
              <a:gd name="connsiteY1" fmla="*/ 1985649 h 2399008"/>
              <a:gd name="connsiteX2" fmla="*/ 363253 w 2855934"/>
              <a:gd name="connsiteY2" fmla="*/ 1760181 h 2399008"/>
              <a:gd name="connsiteX3" fmla="*/ 576197 w 2855934"/>
              <a:gd name="connsiteY3" fmla="*/ 1597343 h 2399008"/>
              <a:gd name="connsiteX4" fmla="*/ 1027134 w 2855934"/>
              <a:gd name="connsiteY4" fmla="*/ 1484608 h 2399008"/>
              <a:gd name="connsiteX5" fmla="*/ 1377863 w 2855934"/>
              <a:gd name="connsiteY5" fmla="*/ 1234088 h 2399008"/>
              <a:gd name="connsiteX6" fmla="*/ 1678487 w 2855934"/>
              <a:gd name="connsiteY6" fmla="*/ 996093 h 2399008"/>
              <a:gd name="connsiteX7" fmla="*/ 2091846 w 2855934"/>
              <a:gd name="connsiteY7" fmla="*/ 582734 h 2399008"/>
              <a:gd name="connsiteX8" fmla="*/ 2580361 w 2855934"/>
              <a:gd name="connsiteY8" fmla="*/ 81693 h 2399008"/>
              <a:gd name="connsiteX9" fmla="*/ 2855934 w 2855934"/>
              <a:gd name="connsiteY9" fmla="*/ 6537 h 2399008"/>
              <a:gd name="connsiteX0" fmla="*/ 0 w 2855934"/>
              <a:gd name="connsiteY0" fmla="*/ 2347637 h 2347637"/>
              <a:gd name="connsiteX1" fmla="*/ 137786 w 2855934"/>
              <a:gd name="connsiteY1" fmla="*/ 1985649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03673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10143 h 2310143"/>
              <a:gd name="connsiteX1" fmla="*/ 168608 w 2855934"/>
              <a:gd name="connsiteY1" fmla="*/ 1891647 h 2310143"/>
              <a:gd name="connsiteX2" fmla="*/ 363253 w 2855934"/>
              <a:gd name="connsiteY2" fmla="*/ 1666179 h 2310143"/>
              <a:gd name="connsiteX3" fmla="*/ 576197 w 2855934"/>
              <a:gd name="connsiteY3" fmla="*/ 1559849 h 2310143"/>
              <a:gd name="connsiteX4" fmla="*/ 1027134 w 2855934"/>
              <a:gd name="connsiteY4" fmla="*/ 1447114 h 2310143"/>
              <a:gd name="connsiteX5" fmla="*/ 1377863 w 2855934"/>
              <a:gd name="connsiteY5" fmla="*/ 1196594 h 2310143"/>
              <a:gd name="connsiteX6" fmla="*/ 1678487 w 2855934"/>
              <a:gd name="connsiteY6" fmla="*/ 958599 h 2310143"/>
              <a:gd name="connsiteX7" fmla="*/ 2091846 w 2855934"/>
              <a:gd name="connsiteY7" fmla="*/ 545240 h 2310143"/>
              <a:gd name="connsiteX8" fmla="*/ 2580361 w 2855934"/>
              <a:gd name="connsiteY8" fmla="*/ 44199 h 2310143"/>
              <a:gd name="connsiteX9" fmla="*/ 2855934 w 2855934"/>
              <a:gd name="connsiteY9" fmla="*/ 47420 h 2310143"/>
              <a:gd name="connsiteX0" fmla="*/ 0 w 2855934"/>
              <a:gd name="connsiteY0" fmla="*/ 2264959 h 2264959"/>
              <a:gd name="connsiteX1" fmla="*/ 168608 w 2855934"/>
              <a:gd name="connsiteY1" fmla="*/ 1846463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34949 w 2855934"/>
              <a:gd name="connsiteY1" fmla="*/ 1818414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5934" h="2264959">
                <a:moveTo>
                  <a:pt x="0" y="2264959"/>
                </a:moveTo>
                <a:cubicBezTo>
                  <a:pt x="35490" y="2141786"/>
                  <a:pt x="35139" y="1976229"/>
                  <a:pt x="101291" y="1880122"/>
                </a:cubicBezTo>
                <a:cubicBezTo>
                  <a:pt x="167443" y="1784015"/>
                  <a:pt x="284102" y="1681905"/>
                  <a:pt x="363253" y="1620995"/>
                </a:cubicBezTo>
                <a:cubicBezTo>
                  <a:pt x="442404" y="1560085"/>
                  <a:pt x="465550" y="1551176"/>
                  <a:pt x="576197" y="1514665"/>
                </a:cubicBezTo>
                <a:cubicBezTo>
                  <a:pt x="686844" y="1478154"/>
                  <a:pt x="893523" y="1462472"/>
                  <a:pt x="1027134" y="1401930"/>
                </a:cubicBezTo>
                <a:cubicBezTo>
                  <a:pt x="1160745" y="1341388"/>
                  <a:pt x="1269304" y="1232829"/>
                  <a:pt x="1377863" y="1151410"/>
                </a:cubicBezTo>
                <a:cubicBezTo>
                  <a:pt x="1486422" y="1069991"/>
                  <a:pt x="1559490" y="1021974"/>
                  <a:pt x="1678487" y="913415"/>
                </a:cubicBezTo>
                <a:cubicBezTo>
                  <a:pt x="1797484" y="804856"/>
                  <a:pt x="1958951" y="633587"/>
                  <a:pt x="2091846" y="500056"/>
                </a:cubicBezTo>
                <a:cubicBezTo>
                  <a:pt x="2224741" y="366525"/>
                  <a:pt x="2348510" y="208260"/>
                  <a:pt x="2475858" y="112227"/>
                </a:cubicBezTo>
                <a:cubicBezTo>
                  <a:pt x="2603206" y="16194"/>
                  <a:pt x="2781821" y="-8203"/>
                  <a:pt x="2855934" y="2236"/>
                </a:cubicBezTo>
              </a:path>
            </a:pathLst>
          </a:custGeom>
          <a:no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5" name="Forma Livre 54">
            <a:extLst>
              <a:ext uri="{FF2B5EF4-FFF2-40B4-BE49-F238E27FC236}">
                <a16:creationId xmlns:a16="http://schemas.microsoft.com/office/drawing/2014/main" id="{A4963E1D-7788-A90E-2618-7B1DD6A54365}"/>
              </a:ext>
            </a:extLst>
          </p:cNvPr>
          <p:cNvSpPr/>
          <p:nvPr/>
        </p:nvSpPr>
        <p:spPr>
          <a:xfrm flipH="1">
            <a:off x="5423770" y="1917466"/>
            <a:ext cx="2855934" cy="2264959"/>
          </a:xfrm>
          <a:custGeom>
            <a:avLst/>
            <a:gdLst>
              <a:gd name="connsiteX0" fmla="*/ 0 w 2855934"/>
              <a:gd name="connsiteY0" fmla="*/ 2311326 h 2311326"/>
              <a:gd name="connsiteX1" fmla="*/ 137786 w 2855934"/>
              <a:gd name="connsiteY1" fmla="*/ 1985649 h 2311326"/>
              <a:gd name="connsiteX2" fmla="*/ 400832 w 2855934"/>
              <a:gd name="connsiteY2" fmla="*/ 1835337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11326 h 2311326"/>
              <a:gd name="connsiteX1" fmla="*/ 137786 w 2855934"/>
              <a:gd name="connsiteY1" fmla="*/ 1985649 h 2311326"/>
              <a:gd name="connsiteX2" fmla="*/ 363253 w 2855934"/>
              <a:gd name="connsiteY2" fmla="*/ 1760181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99008 h 2399008"/>
              <a:gd name="connsiteX1" fmla="*/ 137786 w 2855934"/>
              <a:gd name="connsiteY1" fmla="*/ 1985649 h 2399008"/>
              <a:gd name="connsiteX2" fmla="*/ 363253 w 2855934"/>
              <a:gd name="connsiteY2" fmla="*/ 1760181 h 2399008"/>
              <a:gd name="connsiteX3" fmla="*/ 576197 w 2855934"/>
              <a:gd name="connsiteY3" fmla="*/ 1597343 h 2399008"/>
              <a:gd name="connsiteX4" fmla="*/ 1027134 w 2855934"/>
              <a:gd name="connsiteY4" fmla="*/ 1484608 h 2399008"/>
              <a:gd name="connsiteX5" fmla="*/ 1377863 w 2855934"/>
              <a:gd name="connsiteY5" fmla="*/ 1234088 h 2399008"/>
              <a:gd name="connsiteX6" fmla="*/ 1678487 w 2855934"/>
              <a:gd name="connsiteY6" fmla="*/ 996093 h 2399008"/>
              <a:gd name="connsiteX7" fmla="*/ 2091846 w 2855934"/>
              <a:gd name="connsiteY7" fmla="*/ 582734 h 2399008"/>
              <a:gd name="connsiteX8" fmla="*/ 2580361 w 2855934"/>
              <a:gd name="connsiteY8" fmla="*/ 81693 h 2399008"/>
              <a:gd name="connsiteX9" fmla="*/ 2855934 w 2855934"/>
              <a:gd name="connsiteY9" fmla="*/ 6537 h 2399008"/>
              <a:gd name="connsiteX0" fmla="*/ 0 w 2855934"/>
              <a:gd name="connsiteY0" fmla="*/ 2347637 h 2347637"/>
              <a:gd name="connsiteX1" fmla="*/ 137786 w 2855934"/>
              <a:gd name="connsiteY1" fmla="*/ 1985649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03673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10143 h 2310143"/>
              <a:gd name="connsiteX1" fmla="*/ 168608 w 2855934"/>
              <a:gd name="connsiteY1" fmla="*/ 1891647 h 2310143"/>
              <a:gd name="connsiteX2" fmla="*/ 363253 w 2855934"/>
              <a:gd name="connsiteY2" fmla="*/ 1666179 h 2310143"/>
              <a:gd name="connsiteX3" fmla="*/ 576197 w 2855934"/>
              <a:gd name="connsiteY3" fmla="*/ 1559849 h 2310143"/>
              <a:gd name="connsiteX4" fmla="*/ 1027134 w 2855934"/>
              <a:gd name="connsiteY4" fmla="*/ 1447114 h 2310143"/>
              <a:gd name="connsiteX5" fmla="*/ 1377863 w 2855934"/>
              <a:gd name="connsiteY5" fmla="*/ 1196594 h 2310143"/>
              <a:gd name="connsiteX6" fmla="*/ 1678487 w 2855934"/>
              <a:gd name="connsiteY6" fmla="*/ 958599 h 2310143"/>
              <a:gd name="connsiteX7" fmla="*/ 2091846 w 2855934"/>
              <a:gd name="connsiteY7" fmla="*/ 545240 h 2310143"/>
              <a:gd name="connsiteX8" fmla="*/ 2580361 w 2855934"/>
              <a:gd name="connsiteY8" fmla="*/ 44199 h 2310143"/>
              <a:gd name="connsiteX9" fmla="*/ 2855934 w 2855934"/>
              <a:gd name="connsiteY9" fmla="*/ 47420 h 2310143"/>
              <a:gd name="connsiteX0" fmla="*/ 0 w 2855934"/>
              <a:gd name="connsiteY0" fmla="*/ 2264959 h 2264959"/>
              <a:gd name="connsiteX1" fmla="*/ 168608 w 2855934"/>
              <a:gd name="connsiteY1" fmla="*/ 1846463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34949 w 2855934"/>
              <a:gd name="connsiteY1" fmla="*/ 1818414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5934" h="2264959">
                <a:moveTo>
                  <a:pt x="0" y="2264959"/>
                </a:moveTo>
                <a:cubicBezTo>
                  <a:pt x="35490" y="2141786"/>
                  <a:pt x="35139" y="1976229"/>
                  <a:pt x="101291" y="1880122"/>
                </a:cubicBezTo>
                <a:cubicBezTo>
                  <a:pt x="167443" y="1784015"/>
                  <a:pt x="284102" y="1681905"/>
                  <a:pt x="363253" y="1620995"/>
                </a:cubicBezTo>
                <a:cubicBezTo>
                  <a:pt x="442404" y="1560085"/>
                  <a:pt x="465550" y="1551176"/>
                  <a:pt x="576197" y="1514665"/>
                </a:cubicBezTo>
                <a:cubicBezTo>
                  <a:pt x="686844" y="1478154"/>
                  <a:pt x="893523" y="1462472"/>
                  <a:pt x="1027134" y="1401930"/>
                </a:cubicBezTo>
                <a:cubicBezTo>
                  <a:pt x="1160745" y="1341388"/>
                  <a:pt x="1269304" y="1232829"/>
                  <a:pt x="1377863" y="1151410"/>
                </a:cubicBezTo>
                <a:cubicBezTo>
                  <a:pt x="1486422" y="1069991"/>
                  <a:pt x="1559490" y="1021974"/>
                  <a:pt x="1678487" y="913415"/>
                </a:cubicBezTo>
                <a:cubicBezTo>
                  <a:pt x="1797484" y="804856"/>
                  <a:pt x="1958951" y="633587"/>
                  <a:pt x="2091846" y="500056"/>
                </a:cubicBezTo>
                <a:cubicBezTo>
                  <a:pt x="2224741" y="366525"/>
                  <a:pt x="2348510" y="208260"/>
                  <a:pt x="2475858" y="112227"/>
                </a:cubicBezTo>
                <a:cubicBezTo>
                  <a:pt x="2603206" y="16194"/>
                  <a:pt x="2781821" y="-8203"/>
                  <a:pt x="2855934" y="2236"/>
                </a:cubicBezTo>
              </a:path>
            </a:pathLst>
          </a:custGeom>
          <a:no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61" name="Agrupar 60">
            <a:extLst>
              <a:ext uri="{FF2B5EF4-FFF2-40B4-BE49-F238E27FC236}">
                <a16:creationId xmlns:a16="http://schemas.microsoft.com/office/drawing/2014/main" id="{C806AE62-1CD6-F158-A2F5-67D14A04C970}"/>
              </a:ext>
            </a:extLst>
          </p:cNvPr>
          <p:cNvGrpSpPr/>
          <p:nvPr/>
        </p:nvGrpSpPr>
        <p:grpSpPr>
          <a:xfrm>
            <a:off x="2611310" y="2033101"/>
            <a:ext cx="3591968" cy="2118218"/>
            <a:chOff x="2611310" y="2033101"/>
            <a:chExt cx="3591968" cy="2118218"/>
          </a:xfrm>
          <a:solidFill>
            <a:srgbClr val="9E9771"/>
          </a:solidFill>
        </p:grpSpPr>
        <p:pic>
          <p:nvPicPr>
            <p:cNvPr id="5" name="Gráfico 4" descr="Trabalhador de construção com preenchimento sólido">
              <a:extLst>
                <a:ext uri="{FF2B5EF4-FFF2-40B4-BE49-F238E27FC236}">
                  <a16:creationId xmlns:a16="http://schemas.microsoft.com/office/drawing/2014/main" id="{2C84A493-0B0D-AA73-BFA9-9B33DC12FB8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11310" y="3827319"/>
              <a:ext cx="324000" cy="324000"/>
            </a:xfrm>
            <a:prstGeom prst="rect">
              <a:avLst/>
            </a:prstGeom>
          </p:spPr>
        </p:pic>
        <p:pic>
          <p:nvPicPr>
            <p:cNvPr id="6" name="Gráfico 5" descr="Trabalhador de construção com preenchimento sólido">
              <a:extLst>
                <a:ext uri="{FF2B5EF4-FFF2-40B4-BE49-F238E27FC236}">
                  <a16:creationId xmlns:a16="http://schemas.microsoft.com/office/drawing/2014/main" id="{655AAF8F-7101-CC7E-3798-C08D8B1E64B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19806" y="3827319"/>
              <a:ext cx="324000" cy="324000"/>
            </a:xfrm>
            <a:prstGeom prst="rect">
              <a:avLst/>
            </a:prstGeom>
          </p:spPr>
        </p:pic>
        <p:pic>
          <p:nvPicPr>
            <p:cNvPr id="9" name="Gráfico 8" descr="Trabalhador de construção com preenchimento sólido">
              <a:extLst>
                <a:ext uri="{FF2B5EF4-FFF2-40B4-BE49-F238E27FC236}">
                  <a16:creationId xmlns:a16="http://schemas.microsoft.com/office/drawing/2014/main" id="{520A8ACF-8E3E-5C0D-FF36-1B1AAFDB9B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28302" y="3827319"/>
              <a:ext cx="324000" cy="324000"/>
            </a:xfrm>
            <a:prstGeom prst="rect">
              <a:avLst/>
            </a:prstGeom>
          </p:spPr>
        </p:pic>
        <p:pic>
          <p:nvPicPr>
            <p:cNvPr id="10" name="Gráfico 9" descr="Trabalhador de construção com preenchimento sólido">
              <a:extLst>
                <a:ext uri="{FF2B5EF4-FFF2-40B4-BE49-F238E27FC236}">
                  <a16:creationId xmlns:a16="http://schemas.microsoft.com/office/drawing/2014/main" id="{F0B7C9D0-3529-F79D-9A60-8A6133B3D0F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6798" y="3827319"/>
              <a:ext cx="324000" cy="324000"/>
            </a:xfrm>
            <a:prstGeom prst="rect">
              <a:avLst/>
            </a:prstGeom>
          </p:spPr>
        </p:pic>
        <p:pic>
          <p:nvPicPr>
            <p:cNvPr id="11" name="Gráfico 10" descr="Trabalhador de construção com preenchimento sólido">
              <a:extLst>
                <a:ext uri="{FF2B5EF4-FFF2-40B4-BE49-F238E27FC236}">
                  <a16:creationId xmlns:a16="http://schemas.microsoft.com/office/drawing/2014/main" id="{B64F3A42-9676-3A21-685F-11CFFF64DDC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3827319"/>
              <a:ext cx="324000" cy="324000"/>
            </a:xfrm>
            <a:prstGeom prst="rect">
              <a:avLst/>
            </a:prstGeom>
          </p:spPr>
        </p:pic>
        <p:pic>
          <p:nvPicPr>
            <p:cNvPr id="12" name="Gráfico 11" descr="Trabalhador de construção com preenchimento sólido">
              <a:extLst>
                <a:ext uri="{FF2B5EF4-FFF2-40B4-BE49-F238E27FC236}">
                  <a16:creationId xmlns:a16="http://schemas.microsoft.com/office/drawing/2014/main" id="{C5DAC724-9304-3E4C-9ECC-E1F82A77D65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3827319"/>
              <a:ext cx="324000" cy="324000"/>
            </a:xfrm>
            <a:prstGeom prst="rect">
              <a:avLst/>
            </a:prstGeom>
          </p:spPr>
        </p:pic>
        <p:pic>
          <p:nvPicPr>
            <p:cNvPr id="21" name="Gráfico 20" descr="Trabalhador de construção com preenchimento sólido">
              <a:extLst>
                <a:ext uri="{FF2B5EF4-FFF2-40B4-BE49-F238E27FC236}">
                  <a16:creationId xmlns:a16="http://schemas.microsoft.com/office/drawing/2014/main" id="{797A4D25-08AF-B787-0A73-62312B02014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19806" y="3468477"/>
              <a:ext cx="324000" cy="324000"/>
            </a:xfrm>
            <a:prstGeom prst="rect">
              <a:avLst/>
            </a:prstGeom>
          </p:spPr>
        </p:pic>
        <p:pic>
          <p:nvPicPr>
            <p:cNvPr id="22" name="Gráfico 21" descr="Trabalhador de construção com preenchimento sólido">
              <a:extLst>
                <a:ext uri="{FF2B5EF4-FFF2-40B4-BE49-F238E27FC236}">
                  <a16:creationId xmlns:a16="http://schemas.microsoft.com/office/drawing/2014/main" id="{1CF02C56-FFD7-D8AD-AC43-A1CA029A47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28302" y="3468477"/>
              <a:ext cx="324000" cy="324000"/>
            </a:xfrm>
            <a:prstGeom prst="rect">
              <a:avLst/>
            </a:prstGeom>
          </p:spPr>
        </p:pic>
        <p:pic>
          <p:nvPicPr>
            <p:cNvPr id="23" name="Gráfico 22" descr="Trabalhador de construção com preenchimento sólido">
              <a:extLst>
                <a:ext uri="{FF2B5EF4-FFF2-40B4-BE49-F238E27FC236}">
                  <a16:creationId xmlns:a16="http://schemas.microsoft.com/office/drawing/2014/main" id="{575CCF31-4EBD-BE7C-693A-1447777AC10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6798" y="3468477"/>
              <a:ext cx="324000" cy="324000"/>
            </a:xfrm>
            <a:prstGeom prst="rect">
              <a:avLst/>
            </a:prstGeom>
          </p:spPr>
        </p:pic>
        <p:pic>
          <p:nvPicPr>
            <p:cNvPr id="24" name="Gráfico 23" descr="Trabalhador de construção com preenchimento sólido">
              <a:extLst>
                <a:ext uri="{FF2B5EF4-FFF2-40B4-BE49-F238E27FC236}">
                  <a16:creationId xmlns:a16="http://schemas.microsoft.com/office/drawing/2014/main" id="{90838B6E-3D14-2B49-2594-FAD857E2E8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3468477"/>
              <a:ext cx="324000" cy="324000"/>
            </a:xfrm>
            <a:prstGeom prst="rect">
              <a:avLst/>
            </a:prstGeom>
          </p:spPr>
        </p:pic>
        <p:pic>
          <p:nvPicPr>
            <p:cNvPr id="25" name="Gráfico 24" descr="Trabalhador de construção com preenchimento sólido">
              <a:extLst>
                <a:ext uri="{FF2B5EF4-FFF2-40B4-BE49-F238E27FC236}">
                  <a16:creationId xmlns:a16="http://schemas.microsoft.com/office/drawing/2014/main" id="{23554205-684B-39D5-F3F2-D78746C4A5B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3468477"/>
              <a:ext cx="324000" cy="324000"/>
            </a:xfrm>
            <a:prstGeom prst="rect">
              <a:avLst/>
            </a:prstGeom>
          </p:spPr>
        </p:pic>
        <p:pic>
          <p:nvPicPr>
            <p:cNvPr id="26" name="Gráfico 25" descr="Trabalhador de construção com preenchimento sólido">
              <a:extLst>
                <a:ext uri="{FF2B5EF4-FFF2-40B4-BE49-F238E27FC236}">
                  <a16:creationId xmlns:a16="http://schemas.microsoft.com/office/drawing/2014/main" id="{A2B496A1-6D66-1B8E-1D26-78FF05B89E0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3468477"/>
              <a:ext cx="324000" cy="324000"/>
            </a:xfrm>
            <a:prstGeom prst="rect">
              <a:avLst/>
            </a:prstGeom>
          </p:spPr>
        </p:pic>
        <p:pic>
          <p:nvPicPr>
            <p:cNvPr id="33" name="Gráfico 32" descr="Trabalhador de construção com preenchimento sólido">
              <a:extLst>
                <a:ext uri="{FF2B5EF4-FFF2-40B4-BE49-F238E27FC236}">
                  <a16:creationId xmlns:a16="http://schemas.microsoft.com/office/drawing/2014/main" id="{23525CB9-36E4-1D39-7922-17C7E6AD50E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6798" y="3109633"/>
              <a:ext cx="324000" cy="324000"/>
            </a:xfrm>
            <a:prstGeom prst="rect">
              <a:avLst/>
            </a:prstGeom>
          </p:spPr>
        </p:pic>
        <p:pic>
          <p:nvPicPr>
            <p:cNvPr id="34" name="Gráfico 33" descr="Trabalhador de construção com preenchimento sólido">
              <a:extLst>
                <a:ext uri="{FF2B5EF4-FFF2-40B4-BE49-F238E27FC236}">
                  <a16:creationId xmlns:a16="http://schemas.microsoft.com/office/drawing/2014/main" id="{6A462ADB-3584-B6CC-C270-5A37A02C33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3109633"/>
              <a:ext cx="324000" cy="324000"/>
            </a:xfrm>
            <a:prstGeom prst="rect">
              <a:avLst/>
            </a:prstGeom>
          </p:spPr>
        </p:pic>
        <p:pic>
          <p:nvPicPr>
            <p:cNvPr id="35" name="Gráfico 34" descr="Trabalhador de construção com preenchimento sólido">
              <a:extLst>
                <a:ext uri="{FF2B5EF4-FFF2-40B4-BE49-F238E27FC236}">
                  <a16:creationId xmlns:a16="http://schemas.microsoft.com/office/drawing/2014/main" id="{6BEAA90D-1CCC-EBA7-FF60-B8461001CAD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3109633"/>
              <a:ext cx="324000" cy="324000"/>
            </a:xfrm>
            <a:prstGeom prst="rect">
              <a:avLst/>
            </a:prstGeom>
          </p:spPr>
        </p:pic>
        <p:pic>
          <p:nvPicPr>
            <p:cNvPr id="36" name="Gráfico 35" descr="Trabalhador de construção com preenchimento sólido">
              <a:extLst>
                <a:ext uri="{FF2B5EF4-FFF2-40B4-BE49-F238E27FC236}">
                  <a16:creationId xmlns:a16="http://schemas.microsoft.com/office/drawing/2014/main" id="{A8B4A156-D950-2C47-1446-9614406F019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3109633"/>
              <a:ext cx="324000" cy="324000"/>
            </a:xfrm>
            <a:prstGeom prst="rect">
              <a:avLst/>
            </a:prstGeom>
          </p:spPr>
        </p:pic>
        <p:pic>
          <p:nvPicPr>
            <p:cNvPr id="37" name="Gráfico 36" descr="Trabalhador de construção com preenchimento sólido">
              <a:extLst>
                <a:ext uri="{FF2B5EF4-FFF2-40B4-BE49-F238E27FC236}">
                  <a16:creationId xmlns:a16="http://schemas.microsoft.com/office/drawing/2014/main" id="{E7CF8DE4-C7D7-48F8-A6B7-366ACC28BB8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3109633"/>
              <a:ext cx="324000" cy="324000"/>
            </a:xfrm>
            <a:prstGeom prst="rect">
              <a:avLst/>
            </a:prstGeom>
          </p:spPr>
        </p:pic>
        <p:pic>
          <p:nvPicPr>
            <p:cNvPr id="41" name="Gráfico 40" descr="Trabalhador de construção com preenchimento sólido">
              <a:extLst>
                <a:ext uri="{FF2B5EF4-FFF2-40B4-BE49-F238E27FC236}">
                  <a16:creationId xmlns:a16="http://schemas.microsoft.com/office/drawing/2014/main" id="{6CA3C7AF-8402-A9B5-6F4A-CD2C015AA62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2750789"/>
              <a:ext cx="324000" cy="324000"/>
            </a:xfrm>
            <a:prstGeom prst="rect">
              <a:avLst/>
            </a:prstGeom>
          </p:spPr>
        </p:pic>
        <p:pic>
          <p:nvPicPr>
            <p:cNvPr id="42" name="Gráfico 41" descr="Trabalhador de construção com preenchimento sólido">
              <a:extLst>
                <a:ext uri="{FF2B5EF4-FFF2-40B4-BE49-F238E27FC236}">
                  <a16:creationId xmlns:a16="http://schemas.microsoft.com/office/drawing/2014/main" id="{AD8652F8-AA5F-2180-5225-EA7428CF276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2750789"/>
              <a:ext cx="324000" cy="324000"/>
            </a:xfrm>
            <a:prstGeom prst="rect">
              <a:avLst/>
            </a:prstGeom>
          </p:spPr>
        </p:pic>
        <p:pic>
          <p:nvPicPr>
            <p:cNvPr id="43" name="Gráfico 42" descr="Trabalhador de construção com preenchimento sólido">
              <a:extLst>
                <a:ext uri="{FF2B5EF4-FFF2-40B4-BE49-F238E27FC236}">
                  <a16:creationId xmlns:a16="http://schemas.microsoft.com/office/drawing/2014/main" id="{94F1E081-72B9-7D65-EAFE-85967F0FD73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2750789"/>
              <a:ext cx="324000" cy="324000"/>
            </a:xfrm>
            <a:prstGeom prst="rect">
              <a:avLst/>
            </a:prstGeom>
          </p:spPr>
        </p:pic>
        <p:pic>
          <p:nvPicPr>
            <p:cNvPr id="44" name="Gráfico 43" descr="Trabalhador de construção com preenchimento sólido">
              <a:extLst>
                <a:ext uri="{FF2B5EF4-FFF2-40B4-BE49-F238E27FC236}">
                  <a16:creationId xmlns:a16="http://schemas.microsoft.com/office/drawing/2014/main" id="{952F2618-6111-4883-FD15-09239510E04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2750789"/>
              <a:ext cx="324000" cy="324000"/>
            </a:xfrm>
            <a:prstGeom prst="rect">
              <a:avLst/>
            </a:prstGeom>
          </p:spPr>
        </p:pic>
        <p:pic>
          <p:nvPicPr>
            <p:cNvPr id="45" name="Gráfico 44" descr="Trabalhador de construção com preenchimento sólido">
              <a:extLst>
                <a:ext uri="{FF2B5EF4-FFF2-40B4-BE49-F238E27FC236}">
                  <a16:creationId xmlns:a16="http://schemas.microsoft.com/office/drawing/2014/main" id="{A6F7EDA5-C873-D7ED-75CD-07E70382CB6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9278" y="2750789"/>
              <a:ext cx="324000" cy="324000"/>
            </a:xfrm>
            <a:prstGeom prst="rect">
              <a:avLst/>
            </a:prstGeom>
          </p:spPr>
        </p:pic>
        <p:pic>
          <p:nvPicPr>
            <p:cNvPr id="47" name="Gráfico 46" descr="Trabalhador de construção com preenchimento sólido">
              <a:extLst>
                <a:ext uri="{FF2B5EF4-FFF2-40B4-BE49-F238E27FC236}">
                  <a16:creationId xmlns:a16="http://schemas.microsoft.com/office/drawing/2014/main" id="{29CB64E2-ED8B-3749-3584-CE08114157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2391945"/>
              <a:ext cx="324000" cy="324000"/>
            </a:xfrm>
            <a:prstGeom prst="rect">
              <a:avLst/>
            </a:prstGeom>
          </p:spPr>
        </p:pic>
        <p:pic>
          <p:nvPicPr>
            <p:cNvPr id="48" name="Gráfico 47" descr="Trabalhador de construção com preenchimento sólido">
              <a:extLst>
                <a:ext uri="{FF2B5EF4-FFF2-40B4-BE49-F238E27FC236}">
                  <a16:creationId xmlns:a16="http://schemas.microsoft.com/office/drawing/2014/main" id="{B1E80C3B-D700-6DD2-E96A-7DB5A6E743B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2391945"/>
              <a:ext cx="324000" cy="324000"/>
            </a:xfrm>
            <a:prstGeom prst="rect">
              <a:avLst/>
            </a:prstGeom>
          </p:spPr>
        </p:pic>
        <p:pic>
          <p:nvPicPr>
            <p:cNvPr id="49" name="Gráfico 48" descr="Trabalhador de construção com preenchimento sólido">
              <a:extLst>
                <a:ext uri="{FF2B5EF4-FFF2-40B4-BE49-F238E27FC236}">
                  <a16:creationId xmlns:a16="http://schemas.microsoft.com/office/drawing/2014/main" id="{52B37369-00CE-6020-5E40-B4A8F14059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2391945"/>
              <a:ext cx="324000" cy="324000"/>
            </a:xfrm>
            <a:prstGeom prst="rect">
              <a:avLst/>
            </a:prstGeom>
          </p:spPr>
        </p:pic>
        <p:pic>
          <p:nvPicPr>
            <p:cNvPr id="50" name="Gráfico 49" descr="Trabalhador de construção com preenchimento sólido">
              <a:extLst>
                <a:ext uri="{FF2B5EF4-FFF2-40B4-BE49-F238E27FC236}">
                  <a16:creationId xmlns:a16="http://schemas.microsoft.com/office/drawing/2014/main" id="{488D0854-5C30-EA78-69AD-CD6B3B9F0C0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9278" y="2391945"/>
              <a:ext cx="324000" cy="324000"/>
            </a:xfrm>
            <a:prstGeom prst="rect">
              <a:avLst/>
            </a:prstGeom>
          </p:spPr>
        </p:pic>
        <p:pic>
          <p:nvPicPr>
            <p:cNvPr id="51" name="Gráfico 50" descr="Trabalhador de construção com preenchimento sólido">
              <a:extLst>
                <a:ext uri="{FF2B5EF4-FFF2-40B4-BE49-F238E27FC236}">
                  <a16:creationId xmlns:a16="http://schemas.microsoft.com/office/drawing/2014/main" id="{5E48EE93-9A75-5C64-2B2E-902FA4509AB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2033101"/>
              <a:ext cx="324000" cy="324000"/>
            </a:xfrm>
            <a:prstGeom prst="rect">
              <a:avLst/>
            </a:prstGeom>
          </p:spPr>
        </p:pic>
        <p:pic>
          <p:nvPicPr>
            <p:cNvPr id="52" name="Gráfico 51" descr="Trabalhador de construção com preenchimento sólido">
              <a:extLst>
                <a:ext uri="{FF2B5EF4-FFF2-40B4-BE49-F238E27FC236}">
                  <a16:creationId xmlns:a16="http://schemas.microsoft.com/office/drawing/2014/main" id="{5256F46C-6F6E-E0EF-956D-633A5AF7418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2033101"/>
              <a:ext cx="324000" cy="324000"/>
            </a:xfrm>
            <a:prstGeom prst="rect">
              <a:avLst/>
            </a:prstGeom>
          </p:spPr>
        </p:pic>
      </p:grpSp>
      <p:sp>
        <p:nvSpPr>
          <p:cNvPr id="7" name="Retângulo 6">
            <a:extLst>
              <a:ext uri="{FF2B5EF4-FFF2-40B4-BE49-F238E27FC236}">
                <a16:creationId xmlns:a16="http://schemas.microsoft.com/office/drawing/2014/main" id="{F19B6648-71BC-0B65-D70C-25D88A9A4530}"/>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a:extLst>
              <a:ext uri="{FF2B5EF4-FFF2-40B4-BE49-F238E27FC236}">
                <a16:creationId xmlns:a16="http://schemas.microsoft.com/office/drawing/2014/main" id="{FF33C573-87F4-1837-FC05-82521B8E70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89" name="Imagem 88">
            <a:extLst>
              <a:ext uri="{FF2B5EF4-FFF2-40B4-BE49-F238E27FC236}">
                <a16:creationId xmlns:a16="http://schemas.microsoft.com/office/drawing/2014/main" id="{C1E90E93-438A-2198-6FFC-E81B3B06F9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50276" y="238881"/>
            <a:ext cx="347913" cy="1343900"/>
          </a:xfrm>
          <a:prstGeom prst="rect">
            <a:avLst/>
          </a:prstGeom>
        </p:spPr>
      </p:pic>
      <p:sp>
        <p:nvSpPr>
          <p:cNvPr id="2" name="Título 1">
            <a:extLst>
              <a:ext uri="{FF2B5EF4-FFF2-40B4-BE49-F238E27FC236}">
                <a16:creationId xmlns:a16="http://schemas.microsoft.com/office/drawing/2014/main" id="{02B9C1E2-644E-D537-7383-0C7E4F44316C}"/>
              </a:ext>
            </a:extLst>
          </p:cNvPr>
          <p:cNvSpPr>
            <a:spLocks noGrp="1"/>
          </p:cNvSpPr>
          <p:nvPr>
            <p:ph type="title"/>
          </p:nvPr>
        </p:nvSpPr>
        <p:spPr>
          <a:xfrm rot="16200000">
            <a:off x="-1974548" y="2164946"/>
            <a:ext cx="5481371" cy="1343900"/>
          </a:xfrm>
        </p:spPr>
        <p:txBody>
          <a:bodyPr anchor="t">
            <a:noAutofit/>
          </a:bodyPr>
          <a:lstStyle/>
          <a:p>
            <a:pPr>
              <a:lnSpc>
                <a:spcPct val="120000"/>
              </a:lnSpc>
            </a:pPr>
            <a:r>
              <a:rPr lang="pt-BR" sz="2400" i="1" dirty="0" err="1">
                <a:solidFill>
                  <a:srgbClr val="101720"/>
                </a:solidFill>
                <a:latin typeface="Montserrat ExtraBold" pitchFamily="2" charset="0"/>
                <a:ea typeface="+mn-ea"/>
                <a:cs typeface="+mn-cs"/>
              </a:rPr>
              <a:t>Claims</a:t>
            </a:r>
            <a:r>
              <a:rPr lang="pt-BR" sz="2400" i="1" dirty="0">
                <a:solidFill>
                  <a:srgbClr val="101720"/>
                </a:solidFill>
                <a:latin typeface="Montserrat ExtraBold" pitchFamily="2" charset="0"/>
                <a:ea typeface="+mn-ea"/>
                <a:cs typeface="+mn-cs"/>
              </a:rPr>
              <a:t> referentes à aceleração:</a:t>
            </a:r>
            <a:br>
              <a:rPr lang="pt-BR" sz="2400" i="1" dirty="0">
                <a:solidFill>
                  <a:srgbClr val="101720"/>
                </a:solidFill>
                <a:latin typeface="Montserrat ExtraBold" pitchFamily="2" charset="0"/>
                <a:ea typeface="+mn-ea"/>
                <a:cs typeface="+mn-cs"/>
              </a:rPr>
            </a:br>
            <a:r>
              <a:rPr lang="pt-BR" sz="1800" dirty="0">
                <a:solidFill>
                  <a:srgbClr val="101720"/>
                </a:solidFill>
                <a:latin typeface="Montserrat" pitchFamily="2" charset="77"/>
              </a:rPr>
              <a:t>análise quantitativa dos recursos utilizados</a:t>
            </a:r>
            <a:endParaRPr lang="pt-BR" sz="2400" dirty="0">
              <a:latin typeface="Montserrat" pitchFamily="2" charset="77"/>
            </a:endParaRPr>
          </a:p>
        </p:txBody>
      </p:sp>
      <p:sp>
        <p:nvSpPr>
          <p:cNvPr id="506" name="Retângulo 505">
            <a:extLst>
              <a:ext uri="{FF2B5EF4-FFF2-40B4-BE49-F238E27FC236}">
                <a16:creationId xmlns:a16="http://schemas.microsoft.com/office/drawing/2014/main" id="{72EBC760-AA65-95D1-41FA-C3A10C438AC4}"/>
              </a:ext>
            </a:extLst>
          </p:cNvPr>
          <p:cNvSpPr/>
          <p:nvPr/>
        </p:nvSpPr>
        <p:spPr>
          <a:xfrm>
            <a:off x="2550004" y="4231247"/>
            <a:ext cx="5759411" cy="324000"/>
          </a:xfrm>
          <a:prstGeom prst="rect">
            <a:avLst/>
          </a:prstGeom>
          <a:solidFill>
            <a:schemeClr val="accent5">
              <a:lumMod val="75000"/>
            </a:schemeClr>
          </a:solid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latin typeface="Montserrat" pitchFamily="2" charset="77"/>
              </a:rPr>
              <a:t>PROJETO DE CONSTRUÇÃO | PRAZO PREVISTO = 14 MESES</a:t>
            </a:r>
          </a:p>
        </p:txBody>
      </p:sp>
      <p:sp>
        <p:nvSpPr>
          <p:cNvPr id="498" name="Seta: da Esquerda para a Direita 86">
            <a:extLst>
              <a:ext uri="{FF2B5EF4-FFF2-40B4-BE49-F238E27FC236}">
                <a16:creationId xmlns:a16="http://schemas.microsoft.com/office/drawing/2014/main" id="{9A80616C-DDE8-A973-3190-715095DBFE98}"/>
              </a:ext>
            </a:extLst>
          </p:cNvPr>
          <p:cNvSpPr/>
          <p:nvPr/>
        </p:nvSpPr>
        <p:spPr>
          <a:xfrm>
            <a:off x="2606544" y="4838365"/>
            <a:ext cx="2353154" cy="583094"/>
          </a:xfrm>
          <a:prstGeom prst="leftRightArrow">
            <a:avLst>
              <a:gd name="adj1" fmla="val 62263"/>
              <a:gd name="adj2" fmla="val 50000"/>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b="1" dirty="0">
                <a:solidFill>
                  <a:schemeClr val="tx1"/>
                </a:solidFill>
                <a:latin typeface="Montserrat" pitchFamily="2" charset="77"/>
              </a:rPr>
              <a:t>ATRASO - 6 MESES</a:t>
            </a:r>
          </a:p>
        </p:txBody>
      </p:sp>
      <p:cxnSp>
        <p:nvCxnSpPr>
          <p:cNvPr id="499" name="Conector Reto 498">
            <a:extLst>
              <a:ext uri="{FF2B5EF4-FFF2-40B4-BE49-F238E27FC236}">
                <a16:creationId xmlns:a16="http://schemas.microsoft.com/office/drawing/2014/main" id="{39DE8A19-F195-E4C7-DB96-809EC36AEAFD}"/>
              </a:ext>
            </a:extLst>
          </p:cNvPr>
          <p:cNvCxnSpPr>
            <a:cxnSpLocks/>
          </p:cNvCxnSpPr>
          <p:nvPr/>
        </p:nvCxnSpPr>
        <p:spPr>
          <a:xfrm>
            <a:off x="2541728" y="4671356"/>
            <a:ext cx="0" cy="854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0" name="Conector Reto 499">
            <a:extLst>
              <a:ext uri="{FF2B5EF4-FFF2-40B4-BE49-F238E27FC236}">
                <a16:creationId xmlns:a16="http://schemas.microsoft.com/office/drawing/2014/main" id="{F4FC8808-05F0-8A26-C666-B90AD20BDEE0}"/>
              </a:ext>
            </a:extLst>
          </p:cNvPr>
          <p:cNvCxnSpPr>
            <a:cxnSpLocks/>
          </p:cNvCxnSpPr>
          <p:nvPr/>
        </p:nvCxnSpPr>
        <p:spPr>
          <a:xfrm>
            <a:off x="5024513" y="4671356"/>
            <a:ext cx="0" cy="854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1" name="Retângulo 500">
            <a:extLst>
              <a:ext uri="{FF2B5EF4-FFF2-40B4-BE49-F238E27FC236}">
                <a16:creationId xmlns:a16="http://schemas.microsoft.com/office/drawing/2014/main" id="{777175ED-7646-3C36-38B6-2621B917DB4E}"/>
              </a:ext>
            </a:extLst>
          </p:cNvPr>
          <p:cNvSpPr/>
          <p:nvPr/>
        </p:nvSpPr>
        <p:spPr>
          <a:xfrm>
            <a:off x="5066741" y="4676365"/>
            <a:ext cx="4881113" cy="324000"/>
          </a:xfrm>
          <a:prstGeom prst="rect">
            <a:avLst/>
          </a:prstGeom>
          <a:solidFill>
            <a:srgbClr val="C00000"/>
          </a:solid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latin typeface="Montserrat" pitchFamily="2" charset="77"/>
              </a:rPr>
              <a:t>DURAÇÃO REAL = 12 MESES</a:t>
            </a:r>
          </a:p>
        </p:txBody>
      </p:sp>
      <p:grpSp>
        <p:nvGrpSpPr>
          <p:cNvPr id="62" name="Agrupar 61">
            <a:extLst>
              <a:ext uri="{FF2B5EF4-FFF2-40B4-BE49-F238E27FC236}">
                <a16:creationId xmlns:a16="http://schemas.microsoft.com/office/drawing/2014/main" id="{3CC587D2-B03D-4475-1D06-3D6E189B4EA1}"/>
              </a:ext>
            </a:extLst>
          </p:cNvPr>
          <p:cNvGrpSpPr/>
          <p:nvPr/>
        </p:nvGrpSpPr>
        <p:grpSpPr>
          <a:xfrm>
            <a:off x="5062286" y="2750789"/>
            <a:ext cx="3183472" cy="1400530"/>
            <a:chOff x="5062286" y="2750789"/>
            <a:chExt cx="3183472" cy="1400530"/>
          </a:xfrm>
        </p:grpSpPr>
        <p:pic>
          <p:nvPicPr>
            <p:cNvPr id="13" name="Gráfico 12" descr="Trabalhador de construção com preenchimento sólido">
              <a:extLst>
                <a:ext uri="{FF2B5EF4-FFF2-40B4-BE49-F238E27FC236}">
                  <a16:creationId xmlns:a16="http://schemas.microsoft.com/office/drawing/2014/main" id="{8CC0AF4D-B8A4-1EB0-85F0-B7A44D4AD13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62286" y="3827319"/>
              <a:ext cx="324000" cy="324000"/>
            </a:xfrm>
            <a:prstGeom prst="rect">
              <a:avLst/>
            </a:prstGeom>
          </p:spPr>
        </p:pic>
        <p:pic>
          <p:nvPicPr>
            <p:cNvPr id="14" name="Gráfico 13" descr="Trabalhador de construção com preenchimento sólido">
              <a:extLst>
                <a:ext uri="{FF2B5EF4-FFF2-40B4-BE49-F238E27FC236}">
                  <a16:creationId xmlns:a16="http://schemas.microsoft.com/office/drawing/2014/main" id="{06CDC3B7-4F49-49ED-40C5-D71F8F85B9E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70782" y="3827319"/>
              <a:ext cx="324000" cy="324000"/>
            </a:xfrm>
            <a:prstGeom prst="rect">
              <a:avLst/>
            </a:prstGeom>
          </p:spPr>
        </p:pic>
        <p:pic>
          <p:nvPicPr>
            <p:cNvPr id="15" name="Gráfico 14" descr="Trabalhador de construção com preenchimento sólido">
              <a:extLst>
                <a:ext uri="{FF2B5EF4-FFF2-40B4-BE49-F238E27FC236}">
                  <a16:creationId xmlns:a16="http://schemas.microsoft.com/office/drawing/2014/main" id="{C8880BC0-7E91-6B97-30DF-ED41E890546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278" y="3827319"/>
              <a:ext cx="324000" cy="324000"/>
            </a:xfrm>
            <a:prstGeom prst="rect">
              <a:avLst/>
            </a:prstGeom>
          </p:spPr>
        </p:pic>
        <p:pic>
          <p:nvPicPr>
            <p:cNvPr id="16" name="Gráfico 15" descr="Trabalhador de construção com preenchimento sólido">
              <a:extLst>
                <a:ext uri="{FF2B5EF4-FFF2-40B4-BE49-F238E27FC236}">
                  <a16:creationId xmlns:a16="http://schemas.microsoft.com/office/drawing/2014/main" id="{2B1BD74F-F007-D388-08B6-07A76E4BED2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3827319"/>
              <a:ext cx="324000" cy="324000"/>
            </a:xfrm>
            <a:prstGeom prst="rect">
              <a:avLst/>
            </a:prstGeom>
          </p:spPr>
        </p:pic>
        <p:pic>
          <p:nvPicPr>
            <p:cNvPr id="17" name="Gráfico 16" descr="Trabalhador de construção com preenchimento sólido">
              <a:extLst>
                <a:ext uri="{FF2B5EF4-FFF2-40B4-BE49-F238E27FC236}">
                  <a16:creationId xmlns:a16="http://schemas.microsoft.com/office/drawing/2014/main" id="{FF16520C-77BE-E4E2-1B18-763AA32C552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3827319"/>
              <a:ext cx="324000" cy="324000"/>
            </a:xfrm>
            <a:prstGeom prst="rect">
              <a:avLst/>
            </a:prstGeom>
          </p:spPr>
        </p:pic>
        <p:pic>
          <p:nvPicPr>
            <p:cNvPr id="18" name="Gráfico 17" descr="Trabalhador de construção com preenchimento sólido">
              <a:extLst>
                <a:ext uri="{FF2B5EF4-FFF2-40B4-BE49-F238E27FC236}">
                  <a16:creationId xmlns:a16="http://schemas.microsoft.com/office/drawing/2014/main" id="{AC319B01-2CD1-3C23-4D89-D7C26BCE3E2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3827319"/>
              <a:ext cx="324000" cy="324000"/>
            </a:xfrm>
            <a:prstGeom prst="rect">
              <a:avLst/>
            </a:prstGeom>
          </p:spPr>
        </p:pic>
        <p:pic>
          <p:nvPicPr>
            <p:cNvPr id="19" name="Gráfico 18" descr="Trabalhador de construção com preenchimento sólido">
              <a:extLst>
                <a:ext uri="{FF2B5EF4-FFF2-40B4-BE49-F238E27FC236}">
                  <a16:creationId xmlns:a16="http://schemas.microsoft.com/office/drawing/2014/main" id="{A9739951-A8CD-8637-A9FF-59A28E3030B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3827319"/>
              <a:ext cx="324000" cy="324000"/>
            </a:xfrm>
            <a:prstGeom prst="rect">
              <a:avLst/>
            </a:prstGeom>
          </p:spPr>
        </p:pic>
        <p:pic>
          <p:nvPicPr>
            <p:cNvPr id="20" name="Gráfico 19" descr="Trabalhador de construção com preenchimento sólido">
              <a:extLst>
                <a:ext uri="{FF2B5EF4-FFF2-40B4-BE49-F238E27FC236}">
                  <a16:creationId xmlns:a16="http://schemas.microsoft.com/office/drawing/2014/main" id="{61D0340F-0F0F-C0F2-ED94-F89FC029F23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3827319"/>
              <a:ext cx="324000" cy="324000"/>
            </a:xfrm>
            <a:prstGeom prst="rect">
              <a:avLst/>
            </a:prstGeom>
          </p:spPr>
        </p:pic>
        <p:pic>
          <p:nvPicPr>
            <p:cNvPr id="27" name="Gráfico 26" descr="Trabalhador de construção com preenchimento sólido">
              <a:extLst>
                <a:ext uri="{FF2B5EF4-FFF2-40B4-BE49-F238E27FC236}">
                  <a16:creationId xmlns:a16="http://schemas.microsoft.com/office/drawing/2014/main" id="{2E19A470-ADC0-C21A-441E-0C2AD05F14B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70782" y="3468477"/>
              <a:ext cx="324000" cy="324000"/>
            </a:xfrm>
            <a:prstGeom prst="rect">
              <a:avLst/>
            </a:prstGeom>
          </p:spPr>
        </p:pic>
        <p:pic>
          <p:nvPicPr>
            <p:cNvPr id="28" name="Gráfico 27" descr="Trabalhador de construção com preenchimento sólido">
              <a:extLst>
                <a:ext uri="{FF2B5EF4-FFF2-40B4-BE49-F238E27FC236}">
                  <a16:creationId xmlns:a16="http://schemas.microsoft.com/office/drawing/2014/main" id="{120547DF-3336-A976-77C3-39BDD66ABD9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278" y="3468477"/>
              <a:ext cx="324000" cy="324000"/>
            </a:xfrm>
            <a:prstGeom prst="rect">
              <a:avLst/>
            </a:prstGeom>
          </p:spPr>
        </p:pic>
        <p:pic>
          <p:nvPicPr>
            <p:cNvPr id="29" name="Gráfico 28" descr="Trabalhador de construção com preenchimento sólido">
              <a:extLst>
                <a:ext uri="{FF2B5EF4-FFF2-40B4-BE49-F238E27FC236}">
                  <a16:creationId xmlns:a16="http://schemas.microsoft.com/office/drawing/2014/main" id="{ED7B4430-EA2F-B442-79CF-B1D69E6FAC6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3468477"/>
              <a:ext cx="324000" cy="324000"/>
            </a:xfrm>
            <a:prstGeom prst="rect">
              <a:avLst/>
            </a:prstGeom>
          </p:spPr>
        </p:pic>
        <p:pic>
          <p:nvPicPr>
            <p:cNvPr id="30" name="Gráfico 29" descr="Trabalhador de construção com preenchimento sólido">
              <a:extLst>
                <a:ext uri="{FF2B5EF4-FFF2-40B4-BE49-F238E27FC236}">
                  <a16:creationId xmlns:a16="http://schemas.microsoft.com/office/drawing/2014/main" id="{33B398E6-5EFD-DCB4-4B7C-A21C95A730C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3468477"/>
              <a:ext cx="324000" cy="324000"/>
            </a:xfrm>
            <a:prstGeom prst="rect">
              <a:avLst/>
            </a:prstGeom>
          </p:spPr>
        </p:pic>
        <p:pic>
          <p:nvPicPr>
            <p:cNvPr id="31" name="Gráfico 30" descr="Trabalhador de construção com preenchimento sólido">
              <a:extLst>
                <a:ext uri="{FF2B5EF4-FFF2-40B4-BE49-F238E27FC236}">
                  <a16:creationId xmlns:a16="http://schemas.microsoft.com/office/drawing/2014/main" id="{3E100751-57F4-1132-E77B-14A98529EEC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3468477"/>
              <a:ext cx="324000" cy="324000"/>
            </a:xfrm>
            <a:prstGeom prst="rect">
              <a:avLst/>
            </a:prstGeom>
          </p:spPr>
        </p:pic>
        <p:pic>
          <p:nvPicPr>
            <p:cNvPr id="32" name="Gráfico 31" descr="Trabalhador de construção com preenchimento sólido">
              <a:extLst>
                <a:ext uri="{FF2B5EF4-FFF2-40B4-BE49-F238E27FC236}">
                  <a16:creationId xmlns:a16="http://schemas.microsoft.com/office/drawing/2014/main" id="{D195ABCD-1B1D-4A6A-D113-F48993910C4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3468477"/>
              <a:ext cx="324000" cy="324000"/>
            </a:xfrm>
            <a:prstGeom prst="rect">
              <a:avLst/>
            </a:prstGeom>
          </p:spPr>
        </p:pic>
        <p:pic>
          <p:nvPicPr>
            <p:cNvPr id="38" name="Gráfico 37" descr="Trabalhador de construção com preenchimento sólido">
              <a:extLst>
                <a:ext uri="{FF2B5EF4-FFF2-40B4-BE49-F238E27FC236}">
                  <a16:creationId xmlns:a16="http://schemas.microsoft.com/office/drawing/2014/main" id="{D279FA53-DBEA-B486-2CF1-3ABE7A0E0EE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278" y="3109633"/>
              <a:ext cx="324000" cy="324000"/>
            </a:xfrm>
            <a:prstGeom prst="rect">
              <a:avLst/>
            </a:prstGeom>
          </p:spPr>
        </p:pic>
        <p:pic>
          <p:nvPicPr>
            <p:cNvPr id="39" name="Gráfico 38" descr="Trabalhador de construção com preenchimento sólido">
              <a:extLst>
                <a:ext uri="{FF2B5EF4-FFF2-40B4-BE49-F238E27FC236}">
                  <a16:creationId xmlns:a16="http://schemas.microsoft.com/office/drawing/2014/main" id="{BB997894-AAC6-7E78-DAC4-5FA34B39D20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3109633"/>
              <a:ext cx="324000" cy="324000"/>
            </a:xfrm>
            <a:prstGeom prst="rect">
              <a:avLst/>
            </a:prstGeom>
          </p:spPr>
        </p:pic>
        <p:pic>
          <p:nvPicPr>
            <p:cNvPr id="40" name="Gráfico 39" descr="Trabalhador de construção com preenchimento sólido">
              <a:extLst>
                <a:ext uri="{FF2B5EF4-FFF2-40B4-BE49-F238E27FC236}">
                  <a16:creationId xmlns:a16="http://schemas.microsoft.com/office/drawing/2014/main" id="{B9EE5E41-2BA2-853B-140C-39C2EC554B5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3109633"/>
              <a:ext cx="324000" cy="324000"/>
            </a:xfrm>
            <a:prstGeom prst="rect">
              <a:avLst/>
            </a:prstGeom>
          </p:spPr>
        </p:pic>
        <p:pic>
          <p:nvPicPr>
            <p:cNvPr id="46" name="Gráfico 45" descr="Trabalhador de construção com preenchimento sólido">
              <a:extLst>
                <a:ext uri="{FF2B5EF4-FFF2-40B4-BE49-F238E27FC236}">
                  <a16:creationId xmlns:a16="http://schemas.microsoft.com/office/drawing/2014/main" id="{2FF988DF-E4B8-30DD-230C-447417DE1F0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2750789"/>
              <a:ext cx="324000" cy="324000"/>
            </a:xfrm>
            <a:prstGeom prst="rect">
              <a:avLst/>
            </a:prstGeom>
          </p:spPr>
        </p:pic>
      </p:grpSp>
      <p:grpSp>
        <p:nvGrpSpPr>
          <p:cNvPr id="63" name="Agrupar 62">
            <a:extLst>
              <a:ext uri="{FF2B5EF4-FFF2-40B4-BE49-F238E27FC236}">
                <a16:creationId xmlns:a16="http://schemas.microsoft.com/office/drawing/2014/main" id="{CA577CAD-6EEE-3992-6866-D106F8CD4591}"/>
              </a:ext>
            </a:extLst>
          </p:cNvPr>
          <p:cNvGrpSpPr/>
          <p:nvPr/>
        </p:nvGrpSpPr>
        <p:grpSpPr>
          <a:xfrm>
            <a:off x="6287774" y="1315413"/>
            <a:ext cx="3591965" cy="2835906"/>
            <a:chOff x="6287774" y="1315413"/>
            <a:chExt cx="3591965" cy="2835906"/>
          </a:xfrm>
        </p:grpSpPr>
        <p:pic>
          <p:nvPicPr>
            <p:cNvPr id="511" name="Gráfico 510" descr="Trabalhador de construção com preenchimento sólido">
              <a:extLst>
                <a:ext uri="{FF2B5EF4-FFF2-40B4-BE49-F238E27FC236}">
                  <a16:creationId xmlns:a16="http://schemas.microsoft.com/office/drawing/2014/main" id="{20E12DAA-BAD5-5C9E-46EE-A62B047A645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3827319"/>
              <a:ext cx="324000" cy="324000"/>
            </a:xfrm>
            <a:prstGeom prst="rect">
              <a:avLst/>
            </a:prstGeom>
          </p:spPr>
        </p:pic>
        <p:pic>
          <p:nvPicPr>
            <p:cNvPr id="64" name="Gráfico 63" descr="Trabalhador de construção com preenchimento sólido">
              <a:extLst>
                <a:ext uri="{FF2B5EF4-FFF2-40B4-BE49-F238E27FC236}">
                  <a16:creationId xmlns:a16="http://schemas.microsoft.com/office/drawing/2014/main" id="{58619A8A-78C0-915D-216B-3B4D847878D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3827319"/>
              <a:ext cx="324000" cy="324000"/>
            </a:xfrm>
            <a:prstGeom prst="rect">
              <a:avLst/>
            </a:prstGeom>
          </p:spPr>
        </p:pic>
        <p:pic>
          <p:nvPicPr>
            <p:cNvPr id="65" name="Gráfico 64" descr="Trabalhador de construção com preenchimento sólido">
              <a:extLst>
                <a:ext uri="{FF2B5EF4-FFF2-40B4-BE49-F238E27FC236}">
                  <a16:creationId xmlns:a16="http://schemas.microsoft.com/office/drawing/2014/main" id="{84C41826-3E7F-F448-19E7-24EF6FED4C4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47246" y="3827319"/>
              <a:ext cx="324000" cy="324000"/>
            </a:xfrm>
            <a:prstGeom prst="rect">
              <a:avLst/>
            </a:prstGeom>
          </p:spPr>
        </p:pic>
        <p:pic>
          <p:nvPicPr>
            <p:cNvPr id="66" name="Gráfico 65" descr="Trabalhador de construção com preenchimento sólido">
              <a:extLst>
                <a:ext uri="{FF2B5EF4-FFF2-40B4-BE49-F238E27FC236}">
                  <a16:creationId xmlns:a16="http://schemas.microsoft.com/office/drawing/2014/main" id="{23334CA5-08B4-2C3B-D304-B32466AA739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555739" y="3827319"/>
              <a:ext cx="324000" cy="324000"/>
            </a:xfrm>
            <a:prstGeom prst="rect">
              <a:avLst/>
            </a:prstGeom>
          </p:spPr>
        </p:pic>
        <p:pic>
          <p:nvPicPr>
            <p:cNvPr id="74" name="Gráfico 73" descr="Trabalhador de construção com preenchimento sólido">
              <a:extLst>
                <a:ext uri="{FF2B5EF4-FFF2-40B4-BE49-F238E27FC236}">
                  <a16:creationId xmlns:a16="http://schemas.microsoft.com/office/drawing/2014/main" id="{FA38ED5F-723C-F524-636B-FE6B33D2A8F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3468477"/>
              <a:ext cx="324000" cy="324000"/>
            </a:xfrm>
            <a:prstGeom prst="rect">
              <a:avLst/>
            </a:prstGeom>
          </p:spPr>
        </p:pic>
        <p:pic>
          <p:nvPicPr>
            <p:cNvPr id="75" name="Gráfico 74" descr="Trabalhador de construção com preenchimento sólido">
              <a:extLst>
                <a:ext uri="{FF2B5EF4-FFF2-40B4-BE49-F238E27FC236}">
                  <a16:creationId xmlns:a16="http://schemas.microsoft.com/office/drawing/2014/main" id="{CEE04181-DF7B-961A-7F31-4228D6E681F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3468477"/>
              <a:ext cx="324000" cy="324000"/>
            </a:xfrm>
            <a:prstGeom prst="rect">
              <a:avLst/>
            </a:prstGeom>
          </p:spPr>
        </p:pic>
        <p:pic>
          <p:nvPicPr>
            <p:cNvPr id="76" name="Gráfico 75" descr="Trabalhador de construção com preenchimento sólido">
              <a:extLst>
                <a:ext uri="{FF2B5EF4-FFF2-40B4-BE49-F238E27FC236}">
                  <a16:creationId xmlns:a16="http://schemas.microsoft.com/office/drawing/2014/main" id="{427ED525-BE5E-2892-F8FF-177524F5803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3468477"/>
              <a:ext cx="324000" cy="324000"/>
            </a:xfrm>
            <a:prstGeom prst="rect">
              <a:avLst/>
            </a:prstGeom>
          </p:spPr>
        </p:pic>
        <p:pic>
          <p:nvPicPr>
            <p:cNvPr id="77" name="Gráfico 76" descr="Trabalhador de construção com preenchimento sólido">
              <a:extLst>
                <a:ext uri="{FF2B5EF4-FFF2-40B4-BE49-F238E27FC236}">
                  <a16:creationId xmlns:a16="http://schemas.microsoft.com/office/drawing/2014/main" id="{1B2ED569-C6FD-79A4-24A3-B978FA19D69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47246" y="3468477"/>
              <a:ext cx="324000" cy="324000"/>
            </a:xfrm>
            <a:prstGeom prst="rect">
              <a:avLst/>
            </a:prstGeom>
          </p:spPr>
        </p:pic>
        <p:pic>
          <p:nvPicPr>
            <p:cNvPr id="84" name="Gráfico 83" descr="Trabalhador de construção com preenchimento sólido">
              <a:extLst>
                <a:ext uri="{FF2B5EF4-FFF2-40B4-BE49-F238E27FC236}">
                  <a16:creationId xmlns:a16="http://schemas.microsoft.com/office/drawing/2014/main" id="{12336823-58C8-CD2D-0C1C-A42BE3BA654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3109633"/>
              <a:ext cx="324000" cy="324000"/>
            </a:xfrm>
            <a:prstGeom prst="rect">
              <a:avLst/>
            </a:prstGeom>
          </p:spPr>
        </p:pic>
        <p:pic>
          <p:nvPicPr>
            <p:cNvPr id="85" name="Gráfico 84" descr="Trabalhador de construção com preenchimento sólido">
              <a:extLst>
                <a:ext uri="{FF2B5EF4-FFF2-40B4-BE49-F238E27FC236}">
                  <a16:creationId xmlns:a16="http://schemas.microsoft.com/office/drawing/2014/main" id="{165EAC56-95AC-2CB5-2C1A-940348D6E28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3109633"/>
              <a:ext cx="324000" cy="324000"/>
            </a:xfrm>
            <a:prstGeom prst="rect">
              <a:avLst/>
            </a:prstGeom>
          </p:spPr>
        </p:pic>
        <p:pic>
          <p:nvPicPr>
            <p:cNvPr id="86" name="Gráfico 85" descr="Trabalhador de construção com preenchimento sólido">
              <a:extLst>
                <a:ext uri="{FF2B5EF4-FFF2-40B4-BE49-F238E27FC236}">
                  <a16:creationId xmlns:a16="http://schemas.microsoft.com/office/drawing/2014/main" id="{C9BE5915-33EB-55FC-C0E7-21095E6ADEF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3109633"/>
              <a:ext cx="324000" cy="324000"/>
            </a:xfrm>
            <a:prstGeom prst="rect">
              <a:avLst/>
            </a:prstGeom>
          </p:spPr>
        </p:pic>
        <p:pic>
          <p:nvPicPr>
            <p:cNvPr id="87" name="Gráfico 86" descr="Trabalhador de construção com preenchimento sólido">
              <a:extLst>
                <a:ext uri="{FF2B5EF4-FFF2-40B4-BE49-F238E27FC236}">
                  <a16:creationId xmlns:a16="http://schemas.microsoft.com/office/drawing/2014/main" id="{50D979E2-934D-2B4C-82FD-D4CACC0E8D2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3109633"/>
              <a:ext cx="324000" cy="324000"/>
            </a:xfrm>
            <a:prstGeom prst="rect">
              <a:avLst/>
            </a:prstGeom>
          </p:spPr>
        </p:pic>
        <p:pic>
          <p:nvPicPr>
            <p:cNvPr id="88" name="Gráfico 87" descr="Trabalhador de construção com preenchimento sólido">
              <a:extLst>
                <a:ext uri="{FF2B5EF4-FFF2-40B4-BE49-F238E27FC236}">
                  <a16:creationId xmlns:a16="http://schemas.microsoft.com/office/drawing/2014/main" id="{4E2DA493-C545-5F80-A9F2-F7F919C5777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3109633"/>
              <a:ext cx="324000" cy="324000"/>
            </a:xfrm>
            <a:prstGeom prst="rect">
              <a:avLst/>
            </a:prstGeom>
          </p:spPr>
        </p:pic>
        <p:pic>
          <p:nvPicPr>
            <p:cNvPr id="90" name="Gráfico 89" descr="Trabalhador de construção com preenchimento sólido">
              <a:extLst>
                <a:ext uri="{FF2B5EF4-FFF2-40B4-BE49-F238E27FC236}">
                  <a16:creationId xmlns:a16="http://schemas.microsoft.com/office/drawing/2014/main" id="{E41B2422-EA02-F4F5-34DD-8D6BA3FCAA4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47246" y="3109633"/>
              <a:ext cx="324000" cy="324000"/>
            </a:xfrm>
            <a:prstGeom prst="rect">
              <a:avLst/>
            </a:prstGeom>
          </p:spPr>
        </p:pic>
        <p:pic>
          <p:nvPicPr>
            <p:cNvPr id="96" name="Gráfico 95" descr="Trabalhador de construção com preenchimento sólido">
              <a:extLst>
                <a:ext uri="{FF2B5EF4-FFF2-40B4-BE49-F238E27FC236}">
                  <a16:creationId xmlns:a16="http://schemas.microsoft.com/office/drawing/2014/main" id="{27752CA9-0282-1CF0-91F6-1FC11621465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2750789"/>
              <a:ext cx="324000" cy="324000"/>
            </a:xfrm>
            <a:prstGeom prst="rect">
              <a:avLst/>
            </a:prstGeom>
          </p:spPr>
        </p:pic>
        <p:pic>
          <p:nvPicPr>
            <p:cNvPr id="97" name="Gráfico 96" descr="Trabalhador de construção com preenchimento sólido">
              <a:extLst>
                <a:ext uri="{FF2B5EF4-FFF2-40B4-BE49-F238E27FC236}">
                  <a16:creationId xmlns:a16="http://schemas.microsoft.com/office/drawing/2014/main" id="{C3E448C3-A0EA-8A1F-4E47-13F0F7F16B6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2750789"/>
              <a:ext cx="324000" cy="324000"/>
            </a:xfrm>
            <a:prstGeom prst="rect">
              <a:avLst/>
            </a:prstGeom>
          </p:spPr>
        </p:pic>
        <p:pic>
          <p:nvPicPr>
            <p:cNvPr id="98" name="Gráfico 97" descr="Trabalhador de construção com preenchimento sólido">
              <a:extLst>
                <a:ext uri="{FF2B5EF4-FFF2-40B4-BE49-F238E27FC236}">
                  <a16:creationId xmlns:a16="http://schemas.microsoft.com/office/drawing/2014/main" id="{47F3CC16-534F-E41A-37CF-1EC63875C00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750789"/>
              <a:ext cx="324000" cy="324000"/>
            </a:xfrm>
            <a:prstGeom prst="rect">
              <a:avLst/>
            </a:prstGeom>
          </p:spPr>
        </p:pic>
        <p:pic>
          <p:nvPicPr>
            <p:cNvPr id="99" name="Gráfico 98" descr="Trabalhador de construção com preenchimento sólido">
              <a:extLst>
                <a:ext uri="{FF2B5EF4-FFF2-40B4-BE49-F238E27FC236}">
                  <a16:creationId xmlns:a16="http://schemas.microsoft.com/office/drawing/2014/main" id="{D6762D16-D320-E7B5-D9B2-DA3F28051F3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2750789"/>
              <a:ext cx="324000" cy="324000"/>
            </a:xfrm>
            <a:prstGeom prst="rect">
              <a:avLst/>
            </a:prstGeom>
          </p:spPr>
        </p:pic>
        <p:pic>
          <p:nvPicPr>
            <p:cNvPr id="107" name="Gráfico 106" descr="Trabalhador de construção com preenchimento sólido">
              <a:extLst>
                <a:ext uri="{FF2B5EF4-FFF2-40B4-BE49-F238E27FC236}">
                  <a16:creationId xmlns:a16="http://schemas.microsoft.com/office/drawing/2014/main" id="{9555B69E-3CA2-0DBD-6CC1-7BE6E8A195C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2391945"/>
              <a:ext cx="324000" cy="324000"/>
            </a:xfrm>
            <a:prstGeom prst="rect">
              <a:avLst/>
            </a:prstGeom>
          </p:spPr>
        </p:pic>
        <p:pic>
          <p:nvPicPr>
            <p:cNvPr id="108" name="Gráfico 107" descr="Trabalhador de construção com preenchimento sólido">
              <a:extLst>
                <a:ext uri="{FF2B5EF4-FFF2-40B4-BE49-F238E27FC236}">
                  <a16:creationId xmlns:a16="http://schemas.microsoft.com/office/drawing/2014/main" id="{B45DA93D-D041-A6B3-CF38-B27D0FB08CA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2391945"/>
              <a:ext cx="324000" cy="324000"/>
            </a:xfrm>
            <a:prstGeom prst="rect">
              <a:avLst/>
            </a:prstGeom>
          </p:spPr>
        </p:pic>
        <p:pic>
          <p:nvPicPr>
            <p:cNvPr id="109" name="Gráfico 108" descr="Trabalhador de construção com preenchimento sólido">
              <a:extLst>
                <a:ext uri="{FF2B5EF4-FFF2-40B4-BE49-F238E27FC236}">
                  <a16:creationId xmlns:a16="http://schemas.microsoft.com/office/drawing/2014/main" id="{E3E91AC2-DBBB-584B-2A94-6E0EF2E0DCA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2391945"/>
              <a:ext cx="324000" cy="324000"/>
            </a:xfrm>
            <a:prstGeom prst="rect">
              <a:avLst/>
            </a:prstGeom>
          </p:spPr>
        </p:pic>
        <p:pic>
          <p:nvPicPr>
            <p:cNvPr id="110" name="Gráfico 109" descr="Trabalhador de construção com preenchimento sólido">
              <a:extLst>
                <a:ext uri="{FF2B5EF4-FFF2-40B4-BE49-F238E27FC236}">
                  <a16:creationId xmlns:a16="http://schemas.microsoft.com/office/drawing/2014/main" id="{63FA557D-24C9-021F-F74C-398A6AD3ECE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391945"/>
              <a:ext cx="324000" cy="324000"/>
            </a:xfrm>
            <a:prstGeom prst="rect">
              <a:avLst/>
            </a:prstGeom>
          </p:spPr>
        </p:pic>
        <p:pic>
          <p:nvPicPr>
            <p:cNvPr id="119" name="Gráfico 118" descr="Trabalhador de construção com preenchimento sólido">
              <a:extLst>
                <a:ext uri="{FF2B5EF4-FFF2-40B4-BE49-F238E27FC236}">
                  <a16:creationId xmlns:a16="http://schemas.microsoft.com/office/drawing/2014/main" id="{4DDCF99F-1C0E-AA70-9B7C-E5B4B4FD3C5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2033101"/>
              <a:ext cx="324000" cy="324000"/>
            </a:xfrm>
            <a:prstGeom prst="rect">
              <a:avLst/>
            </a:prstGeom>
          </p:spPr>
        </p:pic>
        <p:pic>
          <p:nvPicPr>
            <p:cNvPr id="120" name="Gráfico 119" descr="Trabalhador de construção com preenchimento sólido">
              <a:extLst>
                <a:ext uri="{FF2B5EF4-FFF2-40B4-BE49-F238E27FC236}">
                  <a16:creationId xmlns:a16="http://schemas.microsoft.com/office/drawing/2014/main" id="{329EF617-F50D-4F80-9583-7DA59FC54AA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2033101"/>
              <a:ext cx="324000" cy="324000"/>
            </a:xfrm>
            <a:prstGeom prst="rect">
              <a:avLst/>
            </a:prstGeom>
          </p:spPr>
        </p:pic>
        <p:pic>
          <p:nvPicPr>
            <p:cNvPr id="121" name="Gráfico 120" descr="Trabalhador de construção com preenchimento sólido">
              <a:extLst>
                <a:ext uri="{FF2B5EF4-FFF2-40B4-BE49-F238E27FC236}">
                  <a16:creationId xmlns:a16="http://schemas.microsoft.com/office/drawing/2014/main" id="{B53DCA1D-2941-4146-9D80-7141371FB25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2033101"/>
              <a:ext cx="324000" cy="324000"/>
            </a:xfrm>
            <a:prstGeom prst="rect">
              <a:avLst/>
            </a:prstGeom>
          </p:spPr>
        </p:pic>
        <p:pic>
          <p:nvPicPr>
            <p:cNvPr id="259" name="Gráfico 258" descr="Trabalhador de construção com preenchimento sólido">
              <a:extLst>
                <a:ext uri="{FF2B5EF4-FFF2-40B4-BE49-F238E27FC236}">
                  <a16:creationId xmlns:a16="http://schemas.microsoft.com/office/drawing/2014/main" id="{24433FDF-A3BE-496E-A2D4-3FA09EBF68A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1674257"/>
              <a:ext cx="324000" cy="324000"/>
            </a:xfrm>
            <a:prstGeom prst="rect">
              <a:avLst/>
            </a:prstGeom>
          </p:spPr>
        </p:pic>
        <p:pic>
          <p:nvPicPr>
            <p:cNvPr id="260" name="Gráfico 259" descr="Trabalhador de construção com preenchimento sólido">
              <a:extLst>
                <a:ext uri="{FF2B5EF4-FFF2-40B4-BE49-F238E27FC236}">
                  <a16:creationId xmlns:a16="http://schemas.microsoft.com/office/drawing/2014/main" id="{D83B5E0A-E465-FA35-40FE-B07FAD80B02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1674257"/>
              <a:ext cx="324000" cy="324000"/>
            </a:xfrm>
            <a:prstGeom prst="rect">
              <a:avLst/>
            </a:prstGeom>
          </p:spPr>
        </p:pic>
        <p:pic>
          <p:nvPicPr>
            <p:cNvPr id="272" name="Gráfico 271" descr="Trabalhador de construção com preenchimento sólido">
              <a:extLst>
                <a:ext uri="{FF2B5EF4-FFF2-40B4-BE49-F238E27FC236}">
                  <a16:creationId xmlns:a16="http://schemas.microsoft.com/office/drawing/2014/main" id="{EC01FC1E-AC8E-50CE-3F13-3CC040F01A2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1315413"/>
              <a:ext cx="324000" cy="324000"/>
            </a:xfrm>
            <a:prstGeom prst="rect">
              <a:avLst/>
            </a:prstGeom>
          </p:spPr>
        </p:pic>
      </p:grpSp>
      <p:grpSp>
        <p:nvGrpSpPr>
          <p:cNvPr id="448" name="Agrupar 447">
            <a:extLst>
              <a:ext uri="{FF2B5EF4-FFF2-40B4-BE49-F238E27FC236}">
                <a16:creationId xmlns:a16="http://schemas.microsoft.com/office/drawing/2014/main" id="{3C3FE64C-6DD5-7DD8-050A-FC067A813E5F}"/>
              </a:ext>
            </a:extLst>
          </p:cNvPr>
          <p:cNvGrpSpPr/>
          <p:nvPr/>
        </p:nvGrpSpPr>
        <p:grpSpPr>
          <a:xfrm>
            <a:off x="7104766" y="238881"/>
            <a:ext cx="1957984" cy="2835908"/>
            <a:chOff x="7104766" y="238881"/>
            <a:chExt cx="1957984" cy="2835908"/>
          </a:xfrm>
        </p:grpSpPr>
        <p:pic>
          <p:nvPicPr>
            <p:cNvPr id="100" name="Gráfico 99" descr="Trabalhador de construção com preenchimento sólido">
              <a:extLst>
                <a:ext uri="{FF2B5EF4-FFF2-40B4-BE49-F238E27FC236}">
                  <a16:creationId xmlns:a16="http://schemas.microsoft.com/office/drawing/2014/main" id="{945C41CD-D386-65F1-6274-B94DF06EEFC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2750789"/>
              <a:ext cx="324000" cy="324000"/>
            </a:xfrm>
            <a:prstGeom prst="rect">
              <a:avLst/>
            </a:prstGeom>
          </p:spPr>
        </p:pic>
        <p:pic>
          <p:nvPicPr>
            <p:cNvPr id="101" name="Gráfico 100" descr="Trabalhador de construção com preenchimento sólido">
              <a:extLst>
                <a:ext uri="{FF2B5EF4-FFF2-40B4-BE49-F238E27FC236}">
                  <a16:creationId xmlns:a16="http://schemas.microsoft.com/office/drawing/2014/main" id="{978FD0CB-EE48-2816-ED41-086198BCF5C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2750789"/>
              <a:ext cx="324000" cy="324000"/>
            </a:xfrm>
            <a:prstGeom prst="rect">
              <a:avLst/>
            </a:prstGeom>
          </p:spPr>
        </p:pic>
        <p:pic>
          <p:nvPicPr>
            <p:cNvPr id="111" name="Gráfico 110" descr="Trabalhador de construção com preenchimento sólido">
              <a:extLst>
                <a:ext uri="{FF2B5EF4-FFF2-40B4-BE49-F238E27FC236}">
                  <a16:creationId xmlns:a16="http://schemas.microsoft.com/office/drawing/2014/main" id="{DD993AA7-DDDD-3693-A5D0-21836FC774F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2391945"/>
              <a:ext cx="324000" cy="324000"/>
            </a:xfrm>
            <a:prstGeom prst="rect">
              <a:avLst/>
            </a:prstGeom>
          </p:spPr>
        </p:pic>
        <p:pic>
          <p:nvPicPr>
            <p:cNvPr id="112" name="Gráfico 111" descr="Trabalhador de construção com preenchimento sólido">
              <a:extLst>
                <a:ext uri="{FF2B5EF4-FFF2-40B4-BE49-F238E27FC236}">
                  <a16:creationId xmlns:a16="http://schemas.microsoft.com/office/drawing/2014/main" id="{34437B22-4B81-9E5D-2F2A-3C6763198B3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2391945"/>
              <a:ext cx="324000" cy="324000"/>
            </a:xfrm>
            <a:prstGeom prst="rect">
              <a:avLst/>
            </a:prstGeom>
          </p:spPr>
        </p:pic>
        <p:pic>
          <p:nvPicPr>
            <p:cNvPr id="113" name="Gráfico 112" descr="Trabalhador de construção com preenchimento sólido">
              <a:extLst>
                <a:ext uri="{FF2B5EF4-FFF2-40B4-BE49-F238E27FC236}">
                  <a16:creationId xmlns:a16="http://schemas.microsoft.com/office/drawing/2014/main" id="{4C857C67-2D58-42D5-41E3-BC323BB70BC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2391945"/>
              <a:ext cx="324000" cy="324000"/>
            </a:xfrm>
            <a:prstGeom prst="rect">
              <a:avLst/>
            </a:prstGeom>
          </p:spPr>
        </p:pic>
        <p:pic>
          <p:nvPicPr>
            <p:cNvPr id="122" name="Gráfico 121" descr="Trabalhador de construção com preenchimento sólido">
              <a:extLst>
                <a:ext uri="{FF2B5EF4-FFF2-40B4-BE49-F238E27FC236}">
                  <a16:creationId xmlns:a16="http://schemas.microsoft.com/office/drawing/2014/main" id="{6C87FEB8-C807-C5E3-D99D-238B47011C0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033101"/>
              <a:ext cx="324000" cy="324000"/>
            </a:xfrm>
            <a:prstGeom prst="rect">
              <a:avLst/>
            </a:prstGeom>
          </p:spPr>
        </p:pic>
        <p:pic>
          <p:nvPicPr>
            <p:cNvPr id="123" name="Gráfico 122" descr="Trabalhador de construção com preenchimento sólido">
              <a:extLst>
                <a:ext uri="{FF2B5EF4-FFF2-40B4-BE49-F238E27FC236}">
                  <a16:creationId xmlns:a16="http://schemas.microsoft.com/office/drawing/2014/main" id="{2DDD73B8-43CC-70D5-FB78-809BAF2E59E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2033101"/>
              <a:ext cx="324000" cy="324000"/>
            </a:xfrm>
            <a:prstGeom prst="rect">
              <a:avLst/>
            </a:prstGeom>
          </p:spPr>
        </p:pic>
        <p:pic>
          <p:nvPicPr>
            <p:cNvPr id="124" name="Gráfico 123" descr="Trabalhador de construção com preenchimento sólido">
              <a:extLst>
                <a:ext uri="{FF2B5EF4-FFF2-40B4-BE49-F238E27FC236}">
                  <a16:creationId xmlns:a16="http://schemas.microsoft.com/office/drawing/2014/main" id="{28E7B4CF-D572-8B22-2CB6-552D1FE8E18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2033101"/>
              <a:ext cx="324000" cy="324000"/>
            </a:xfrm>
            <a:prstGeom prst="rect">
              <a:avLst/>
            </a:prstGeom>
          </p:spPr>
        </p:pic>
        <p:pic>
          <p:nvPicPr>
            <p:cNvPr id="261" name="Gráfico 260" descr="Trabalhador de construção com preenchimento sólido">
              <a:extLst>
                <a:ext uri="{FF2B5EF4-FFF2-40B4-BE49-F238E27FC236}">
                  <a16:creationId xmlns:a16="http://schemas.microsoft.com/office/drawing/2014/main" id="{FC292808-C930-F2A0-7E4E-4F15C4FE5DD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1674257"/>
              <a:ext cx="324000" cy="324000"/>
            </a:xfrm>
            <a:prstGeom prst="rect">
              <a:avLst/>
            </a:prstGeom>
          </p:spPr>
        </p:pic>
        <p:pic>
          <p:nvPicPr>
            <p:cNvPr id="262" name="Gráfico 261" descr="Trabalhador de construção com preenchimento sólido">
              <a:extLst>
                <a:ext uri="{FF2B5EF4-FFF2-40B4-BE49-F238E27FC236}">
                  <a16:creationId xmlns:a16="http://schemas.microsoft.com/office/drawing/2014/main" id="{436136EE-3CF0-5F33-737C-793455D7739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1674257"/>
              <a:ext cx="324000" cy="324000"/>
            </a:xfrm>
            <a:prstGeom prst="rect">
              <a:avLst/>
            </a:prstGeom>
          </p:spPr>
        </p:pic>
        <p:pic>
          <p:nvPicPr>
            <p:cNvPr id="263" name="Gráfico 262" descr="Trabalhador de construção com preenchimento sólido">
              <a:extLst>
                <a:ext uri="{FF2B5EF4-FFF2-40B4-BE49-F238E27FC236}">
                  <a16:creationId xmlns:a16="http://schemas.microsoft.com/office/drawing/2014/main" id="{9958A615-64EA-5031-354F-FA5A6EEED74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1674257"/>
              <a:ext cx="324000" cy="324000"/>
            </a:xfrm>
            <a:prstGeom prst="rect">
              <a:avLst/>
            </a:prstGeom>
          </p:spPr>
        </p:pic>
        <p:pic>
          <p:nvPicPr>
            <p:cNvPr id="264" name="Gráfico 263" descr="Trabalhador de construção com preenchimento sólido">
              <a:extLst>
                <a:ext uri="{FF2B5EF4-FFF2-40B4-BE49-F238E27FC236}">
                  <a16:creationId xmlns:a16="http://schemas.microsoft.com/office/drawing/2014/main" id="{EED6B54E-BB60-028C-3EFA-B0B1CF799EC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1674257"/>
              <a:ext cx="324000" cy="324000"/>
            </a:xfrm>
            <a:prstGeom prst="rect">
              <a:avLst/>
            </a:prstGeom>
          </p:spPr>
        </p:pic>
        <p:pic>
          <p:nvPicPr>
            <p:cNvPr id="273" name="Gráfico 272" descr="Trabalhador de construção com preenchimento sólido">
              <a:extLst>
                <a:ext uri="{FF2B5EF4-FFF2-40B4-BE49-F238E27FC236}">
                  <a16:creationId xmlns:a16="http://schemas.microsoft.com/office/drawing/2014/main" id="{EFC6770C-5B62-F923-C3EE-CB1B13867DB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1315413"/>
              <a:ext cx="324000" cy="324000"/>
            </a:xfrm>
            <a:prstGeom prst="rect">
              <a:avLst/>
            </a:prstGeom>
          </p:spPr>
        </p:pic>
        <p:pic>
          <p:nvPicPr>
            <p:cNvPr id="274" name="Gráfico 273" descr="Trabalhador de construção com preenchimento sólido">
              <a:extLst>
                <a:ext uri="{FF2B5EF4-FFF2-40B4-BE49-F238E27FC236}">
                  <a16:creationId xmlns:a16="http://schemas.microsoft.com/office/drawing/2014/main" id="{09CC9859-E4E7-0369-B420-D7BAE576850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1315413"/>
              <a:ext cx="324000" cy="324000"/>
            </a:xfrm>
            <a:prstGeom prst="rect">
              <a:avLst/>
            </a:prstGeom>
          </p:spPr>
        </p:pic>
        <p:pic>
          <p:nvPicPr>
            <p:cNvPr id="289" name="Gráfico 288" descr="Trabalhador de construção com preenchimento sólido">
              <a:extLst>
                <a:ext uri="{FF2B5EF4-FFF2-40B4-BE49-F238E27FC236}">
                  <a16:creationId xmlns:a16="http://schemas.microsoft.com/office/drawing/2014/main" id="{D01FE562-CCBE-43E6-E0C4-D0C5484C919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1315413"/>
              <a:ext cx="324000" cy="324000"/>
            </a:xfrm>
            <a:prstGeom prst="rect">
              <a:avLst/>
            </a:prstGeom>
          </p:spPr>
        </p:pic>
        <p:pic>
          <p:nvPicPr>
            <p:cNvPr id="299" name="Gráfico 298" descr="Trabalhador de construção com preenchimento sólido">
              <a:extLst>
                <a:ext uri="{FF2B5EF4-FFF2-40B4-BE49-F238E27FC236}">
                  <a16:creationId xmlns:a16="http://schemas.microsoft.com/office/drawing/2014/main" id="{B514A27A-8245-C082-725B-897690682CE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956569"/>
              <a:ext cx="324000" cy="324000"/>
            </a:xfrm>
            <a:prstGeom prst="rect">
              <a:avLst/>
            </a:prstGeom>
          </p:spPr>
        </p:pic>
        <p:pic>
          <p:nvPicPr>
            <p:cNvPr id="300" name="Gráfico 299" descr="Trabalhador de construção com preenchimento sólido">
              <a:extLst>
                <a:ext uri="{FF2B5EF4-FFF2-40B4-BE49-F238E27FC236}">
                  <a16:creationId xmlns:a16="http://schemas.microsoft.com/office/drawing/2014/main" id="{E7B05450-EBFE-27D6-A463-13F361FAED4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956569"/>
              <a:ext cx="324000" cy="324000"/>
            </a:xfrm>
            <a:prstGeom prst="rect">
              <a:avLst/>
            </a:prstGeom>
          </p:spPr>
        </p:pic>
        <p:pic>
          <p:nvPicPr>
            <p:cNvPr id="301" name="Gráfico 300" descr="Trabalhador de construção com preenchimento sólido">
              <a:extLst>
                <a:ext uri="{FF2B5EF4-FFF2-40B4-BE49-F238E27FC236}">
                  <a16:creationId xmlns:a16="http://schemas.microsoft.com/office/drawing/2014/main" id="{C2135B51-A18E-F3BE-A2FF-0AFDCB2AA57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956569"/>
              <a:ext cx="324000" cy="324000"/>
            </a:xfrm>
            <a:prstGeom prst="rect">
              <a:avLst/>
            </a:prstGeom>
          </p:spPr>
        </p:pic>
        <p:pic>
          <p:nvPicPr>
            <p:cNvPr id="312" name="Gráfico 311" descr="Trabalhador de construção com preenchimento sólido">
              <a:extLst>
                <a:ext uri="{FF2B5EF4-FFF2-40B4-BE49-F238E27FC236}">
                  <a16:creationId xmlns:a16="http://schemas.microsoft.com/office/drawing/2014/main" id="{B377AC82-CFF0-E8BB-86EB-ADC617BA24B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597725"/>
              <a:ext cx="324000" cy="324000"/>
            </a:xfrm>
            <a:prstGeom prst="rect">
              <a:avLst/>
            </a:prstGeom>
          </p:spPr>
        </p:pic>
        <p:pic>
          <p:nvPicPr>
            <p:cNvPr id="350" name="Gráfico 349" descr="Trabalhador de construção com preenchimento sólido">
              <a:extLst>
                <a:ext uri="{FF2B5EF4-FFF2-40B4-BE49-F238E27FC236}">
                  <a16:creationId xmlns:a16="http://schemas.microsoft.com/office/drawing/2014/main" id="{12907C5A-7BBD-7276-5C64-8D0459FC8AA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38881"/>
              <a:ext cx="324000" cy="324000"/>
            </a:xfrm>
            <a:prstGeom prst="rect">
              <a:avLst/>
            </a:prstGeom>
          </p:spPr>
        </p:pic>
      </p:grpSp>
    </p:spTree>
    <p:extLst>
      <p:ext uri="{BB962C8B-B14F-4D97-AF65-F5344CB8AC3E}">
        <p14:creationId xmlns:p14="http://schemas.microsoft.com/office/powerpoint/2010/main" val="1673635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0892C-7D5A-7F7C-1FA5-C98BC6811AF8}"/>
            </a:ext>
          </a:extLst>
        </p:cNvPr>
        <p:cNvGrpSpPr/>
        <p:nvPr/>
      </p:nvGrpSpPr>
      <p:grpSpPr>
        <a:xfrm>
          <a:off x="0" y="0"/>
          <a:ext cx="0" cy="0"/>
          <a:chOff x="0" y="0"/>
          <a:chExt cx="0" cy="0"/>
        </a:xfrm>
      </p:grpSpPr>
      <p:sp>
        <p:nvSpPr>
          <p:cNvPr id="449" name="Forma Livre 448">
            <a:extLst>
              <a:ext uri="{FF2B5EF4-FFF2-40B4-BE49-F238E27FC236}">
                <a16:creationId xmlns:a16="http://schemas.microsoft.com/office/drawing/2014/main" id="{D844E21B-DD43-1AF8-2160-4FF97F798647}"/>
              </a:ext>
            </a:extLst>
          </p:cNvPr>
          <p:cNvSpPr/>
          <p:nvPr/>
        </p:nvSpPr>
        <p:spPr>
          <a:xfrm>
            <a:off x="2577078" y="1930401"/>
            <a:ext cx="3696722" cy="2327749"/>
          </a:xfrm>
          <a:custGeom>
            <a:avLst/>
            <a:gdLst>
              <a:gd name="connsiteX0" fmla="*/ 0 w 3691467"/>
              <a:gd name="connsiteY0" fmla="*/ 2243667 h 2243667"/>
              <a:gd name="connsiteX1" fmla="*/ 2480734 w 3691467"/>
              <a:gd name="connsiteY1" fmla="*/ 2243667 h 2243667"/>
              <a:gd name="connsiteX2" fmla="*/ 2514600 w 3691467"/>
              <a:gd name="connsiteY2" fmla="*/ 1972733 h 2243667"/>
              <a:gd name="connsiteX3" fmla="*/ 2633134 w 3691467"/>
              <a:gd name="connsiteY3" fmla="*/ 1845733 h 2243667"/>
              <a:gd name="connsiteX4" fmla="*/ 2794000 w 3691467"/>
              <a:gd name="connsiteY4" fmla="*/ 1761067 h 2243667"/>
              <a:gd name="connsiteX5" fmla="*/ 3005667 w 3691467"/>
              <a:gd name="connsiteY5" fmla="*/ 1540933 h 2243667"/>
              <a:gd name="connsiteX6" fmla="*/ 3191934 w 3691467"/>
              <a:gd name="connsiteY6" fmla="*/ 1371600 h 2243667"/>
              <a:gd name="connsiteX7" fmla="*/ 3445934 w 3691467"/>
              <a:gd name="connsiteY7" fmla="*/ 1159933 h 2243667"/>
              <a:gd name="connsiteX8" fmla="*/ 3581400 w 3691467"/>
              <a:gd name="connsiteY8" fmla="*/ 990600 h 2243667"/>
              <a:gd name="connsiteX9" fmla="*/ 3649134 w 3691467"/>
              <a:gd name="connsiteY9" fmla="*/ 838200 h 2243667"/>
              <a:gd name="connsiteX10" fmla="*/ 3691467 w 3691467"/>
              <a:gd name="connsiteY10" fmla="*/ 567267 h 2243667"/>
              <a:gd name="connsiteX11" fmla="*/ 3259667 w 3691467"/>
              <a:gd name="connsiteY11" fmla="*/ 127000 h 2243667"/>
              <a:gd name="connsiteX12" fmla="*/ 3081867 w 3691467"/>
              <a:gd name="connsiteY12" fmla="*/ 33867 h 2243667"/>
              <a:gd name="connsiteX13" fmla="*/ 2929467 w 3691467"/>
              <a:gd name="connsiteY13" fmla="*/ 0 h 2243667"/>
              <a:gd name="connsiteX14" fmla="*/ 2760134 w 3691467"/>
              <a:gd name="connsiteY14" fmla="*/ 0 h 2243667"/>
              <a:gd name="connsiteX15" fmla="*/ 2599267 w 3691467"/>
              <a:gd name="connsiteY15" fmla="*/ 42333 h 2243667"/>
              <a:gd name="connsiteX16" fmla="*/ 2446867 w 3691467"/>
              <a:gd name="connsiteY16" fmla="*/ 110067 h 2243667"/>
              <a:gd name="connsiteX17" fmla="*/ 2133600 w 3691467"/>
              <a:gd name="connsiteY17" fmla="*/ 423333 h 2243667"/>
              <a:gd name="connsiteX18" fmla="*/ 1507067 w 3691467"/>
              <a:gd name="connsiteY18" fmla="*/ 1049866 h 2243667"/>
              <a:gd name="connsiteX19" fmla="*/ 1286934 w 3691467"/>
              <a:gd name="connsiteY19" fmla="*/ 1219200 h 2243667"/>
              <a:gd name="connsiteX20" fmla="*/ 1066800 w 3691467"/>
              <a:gd name="connsiteY20" fmla="*/ 1371600 h 2243667"/>
              <a:gd name="connsiteX21" fmla="*/ 922867 w 3691467"/>
              <a:gd name="connsiteY21" fmla="*/ 1430867 h 2243667"/>
              <a:gd name="connsiteX22" fmla="*/ 643467 w 3691467"/>
              <a:gd name="connsiteY22" fmla="*/ 1490133 h 2243667"/>
              <a:gd name="connsiteX23" fmla="*/ 474134 w 3691467"/>
              <a:gd name="connsiteY23" fmla="*/ 1540933 h 2243667"/>
              <a:gd name="connsiteX24" fmla="*/ 321734 w 3691467"/>
              <a:gd name="connsiteY24" fmla="*/ 1634067 h 2243667"/>
              <a:gd name="connsiteX25" fmla="*/ 118534 w 3691467"/>
              <a:gd name="connsiteY25" fmla="*/ 1837267 h 2243667"/>
              <a:gd name="connsiteX26" fmla="*/ 42334 w 3691467"/>
              <a:gd name="connsiteY26" fmla="*/ 1981200 h 2243667"/>
              <a:gd name="connsiteX27" fmla="*/ 8467 w 3691467"/>
              <a:gd name="connsiteY27" fmla="*/ 2175933 h 2243667"/>
              <a:gd name="connsiteX28" fmla="*/ 0 w 3691467"/>
              <a:gd name="connsiteY28" fmla="*/ 2243667 h 2243667"/>
              <a:gd name="connsiteX0" fmla="*/ 0 w 3696722"/>
              <a:gd name="connsiteY0" fmla="*/ 2311984 h 2311984"/>
              <a:gd name="connsiteX1" fmla="*/ 2485989 w 3696722"/>
              <a:gd name="connsiteY1" fmla="*/ 2243667 h 2311984"/>
              <a:gd name="connsiteX2" fmla="*/ 2519855 w 3696722"/>
              <a:gd name="connsiteY2" fmla="*/ 1972733 h 2311984"/>
              <a:gd name="connsiteX3" fmla="*/ 2638389 w 3696722"/>
              <a:gd name="connsiteY3" fmla="*/ 1845733 h 2311984"/>
              <a:gd name="connsiteX4" fmla="*/ 2799255 w 3696722"/>
              <a:gd name="connsiteY4" fmla="*/ 1761067 h 2311984"/>
              <a:gd name="connsiteX5" fmla="*/ 3010922 w 3696722"/>
              <a:gd name="connsiteY5" fmla="*/ 1540933 h 2311984"/>
              <a:gd name="connsiteX6" fmla="*/ 3197189 w 3696722"/>
              <a:gd name="connsiteY6" fmla="*/ 1371600 h 2311984"/>
              <a:gd name="connsiteX7" fmla="*/ 3451189 w 3696722"/>
              <a:gd name="connsiteY7" fmla="*/ 1159933 h 2311984"/>
              <a:gd name="connsiteX8" fmla="*/ 3586655 w 3696722"/>
              <a:gd name="connsiteY8" fmla="*/ 990600 h 2311984"/>
              <a:gd name="connsiteX9" fmla="*/ 3654389 w 3696722"/>
              <a:gd name="connsiteY9" fmla="*/ 838200 h 2311984"/>
              <a:gd name="connsiteX10" fmla="*/ 3696722 w 3696722"/>
              <a:gd name="connsiteY10" fmla="*/ 567267 h 2311984"/>
              <a:gd name="connsiteX11" fmla="*/ 3264922 w 3696722"/>
              <a:gd name="connsiteY11" fmla="*/ 127000 h 2311984"/>
              <a:gd name="connsiteX12" fmla="*/ 3087122 w 3696722"/>
              <a:gd name="connsiteY12" fmla="*/ 33867 h 2311984"/>
              <a:gd name="connsiteX13" fmla="*/ 2934722 w 3696722"/>
              <a:gd name="connsiteY13" fmla="*/ 0 h 2311984"/>
              <a:gd name="connsiteX14" fmla="*/ 2765389 w 3696722"/>
              <a:gd name="connsiteY14" fmla="*/ 0 h 2311984"/>
              <a:gd name="connsiteX15" fmla="*/ 2604522 w 3696722"/>
              <a:gd name="connsiteY15" fmla="*/ 42333 h 2311984"/>
              <a:gd name="connsiteX16" fmla="*/ 2452122 w 3696722"/>
              <a:gd name="connsiteY16" fmla="*/ 110067 h 2311984"/>
              <a:gd name="connsiteX17" fmla="*/ 2138855 w 3696722"/>
              <a:gd name="connsiteY17" fmla="*/ 423333 h 2311984"/>
              <a:gd name="connsiteX18" fmla="*/ 1512322 w 3696722"/>
              <a:gd name="connsiteY18" fmla="*/ 1049866 h 2311984"/>
              <a:gd name="connsiteX19" fmla="*/ 1292189 w 3696722"/>
              <a:gd name="connsiteY19" fmla="*/ 1219200 h 2311984"/>
              <a:gd name="connsiteX20" fmla="*/ 1072055 w 3696722"/>
              <a:gd name="connsiteY20" fmla="*/ 1371600 h 2311984"/>
              <a:gd name="connsiteX21" fmla="*/ 928122 w 3696722"/>
              <a:gd name="connsiteY21" fmla="*/ 1430867 h 2311984"/>
              <a:gd name="connsiteX22" fmla="*/ 648722 w 3696722"/>
              <a:gd name="connsiteY22" fmla="*/ 1490133 h 2311984"/>
              <a:gd name="connsiteX23" fmla="*/ 479389 w 3696722"/>
              <a:gd name="connsiteY23" fmla="*/ 1540933 h 2311984"/>
              <a:gd name="connsiteX24" fmla="*/ 326989 w 3696722"/>
              <a:gd name="connsiteY24" fmla="*/ 1634067 h 2311984"/>
              <a:gd name="connsiteX25" fmla="*/ 123789 w 3696722"/>
              <a:gd name="connsiteY25" fmla="*/ 1837267 h 2311984"/>
              <a:gd name="connsiteX26" fmla="*/ 47589 w 3696722"/>
              <a:gd name="connsiteY26" fmla="*/ 1981200 h 2311984"/>
              <a:gd name="connsiteX27" fmla="*/ 13722 w 3696722"/>
              <a:gd name="connsiteY27" fmla="*/ 2175933 h 2311984"/>
              <a:gd name="connsiteX28" fmla="*/ 0 w 3696722"/>
              <a:gd name="connsiteY28" fmla="*/ 2311984 h 2311984"/>
              <a:gd name="connsiteX0" fmla="*/ 0 w 3696722"/>
              <a:gd name="connsiteY0" fmla="*/ 2311984 h 2327749"/>
              <a:gd name="connsiteX1" fmla="*/ 2470223 w 3696722"/>
              <a:gd name="connsiteY1" fmla="*/ 2327749 h 2327749"/>
              <a:gd name="connsiteX2" fmla="*/ 2519855 w 3696722"/>
              <a:gd name="connsiteY2" fmla="*/ 1972733 h 2327749"/>
              <a:gd name="connsiteX3" fmla="*/ 2638389 w 3696722"/>
              <a:gd name="connsiteY3" fmla="*/ 1845733 h 2327749"/>
              <a:gd name="connsiteX4" fmla="*/ 2799255 w 3696722"/>
              <a:gd name="connsiteY4" fmla="*/ 1761067 h 2327749"/>
              <a:gd name="connsiteX5" fmla="*/ 3010922 w 3696722"/>
              <a:gd name="connsiteY5" fmla="*/ 1540933 h 2327749"/>
              <a:gd name="connsiteX6" fmla="*/ 3197189 w 3696722"/>
              <a:gd name="connsiteY6" fmla="*/ 1371600 h 2327749"/>
              <a:gd name="connsiteX7" fmla="*/ 3451189 w 3696722"/>
              <a:gd name="connsiteY7" fmla="*/ 1159933 h 2327749"/>
              <a:gd name="connsiteX8" fmla="*/ 3586655 w 3696722"/>
              <a:gd name="connsiteY8" fmla="*/ 990600 h 2327749"/>
              <a:gd name="connsiteX9" fmla="*/ 3654389 w 3696722"/>
              <a:gd name="connsiteY9" fmla="*/ 838200 h 2327749"/>
              <a:gd name="connsiteX10" fmla="*/ 3696722 w 3696722"/>
              <a:gd name="connsiteY10" fmla="*/ 567267 h 2327749"/>
              <a:gd name="connsiteX11" fmla="*/ 3264922 w 3696722"/>
              <a:gd name="connsiteY11" fmla="*/ 127000 h 2327749"/>
              <a:gd name="connsiteX12" fmla="*/ 3087122 w 3696722"/>
              <a:gd name="connsiteY12" fmla="*/ 33867 h 2327749"/>
              <a:gd name="connsiteX13" fmla="*/ 2934722 w 3696722"/>
              <a:gd name="connsiteY13" fmla="*/ 0 h 2327749"/>
              <a:gd name="connsiteX14" fmla="*/ 2765389 w 3696722"/>
              <a:gd name="connsiteY14" fmla="*/ 0 h 2327749"/>
              <a:gd name="connsiteX15" fmla="*/ 2604522 w 3696722"/>
              <a:gd name="connsiteY15" fmla="*/ 42333 h 2327749"/>
              <a:gd name="connsiteX16" fmla="*/ 2452122 w 3696722"/>
              <a:gd name="connsiteY16" fmla="*/ 110067 h 2327749"/>
              <a:gd name="connsiteX17" fmla="*/ 2138855 w 3696722"/>
              <a:gd name="connsiteY17" fmla="*/ 423333 h 2327749"/>
              <a:gd name="connsiteX18" fmla="*/ 1512322 w 3696722"/>
              <a:gd name="connsiteY18" fmla="*/ 1049866 h 2327749"/>
              <a:gd name="connsiteX19" fmla="*/ 1292189 w 3696722"/>
              <a:gd name="connsiteY19" fmla="*/ 1219200 h 2327749"/>
              <a:gd name="connsiteX20" fmla="*/ 1072055 w 3696722"/>
              <a:gd name="connsiteY20" fmla="*/ 1371600 h 2327749"/>
              <a:gd name="connsiteX21" fmla="*/ 928122 w 3696722"/>
              <a:gd name="connsiteY21" fmla="*/ 1430867 h 2327749"/>
              <a:gd name="connsiteX22" fmla="*/ 648722 w 3696722"/>
              <a:gd name="connsiteY22" fmla="*/ 1490133 h 2327749"/>
              <a:gd name="connsiteX23" fmla="*/ 479389 w 3696722"/>
              <a:gd name="connsiteY23" fmla="*/ 1540933 h 2327749"/>
              <a:gd name="connsiteX24" fmla="*/ 326989 w 3696722"/>
              <a:gd name="connsiteY24" fmla="*/ 1634067 h 2327749"/>
              <a:gd name="connsiteX25" fmla="*/ 123789 w 3696722"/>
              <a:gd name="connsiteY25" fmla="*/ 1837267 h 2327749"/>
              <a:gd name="connsiteX26" fmla="*/ 47589 w 3696722"/>
              <a:gd name="connsiteY26" fmla="*/ 1981200 h 2327749"/>
              <a:gd name="connsiteX27" fmla="*/ 13722 w 3696722"/>
              <a:gd name="connsiteY27" fmla="*/ 2175933 h 2327749"/>
              <a:gd name="connsiteX28" fmla="*/ 0 w 3696722"/>
              <a:gd name="connsiteY28" fmla="*/ 2311984 h 232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96722" h="2327749">
                <a:moveTo>
                  <a:pt x="0" y="2311984"/>
                </a:moveTo>
                <a:lnTo>
                  <a:pt x="2470223" y="2327749"/>
                </a:lnTo>
                <a:lnTo>
                  <a:pt x="2519855" y="1972733"/>
                </a:lnTo>
                <a:lnTo>
                  <a:pt x="2638389" y="1845733"/>
                </a:lnTo>
                <a:lnTo>
                  <a:pt x="2799255" y="1761067"/>
                </a:lnTo>
                <a:lnTo>
                  <a:pt x="3010922" y="1540933"/>
                </a:lnTo>
                <a:lnTo>
                  <a:pt x="3197189" y="1371600"/>
                </a:lnTo>
                <a:lnTo>
                  <a:pt x="3451189" y="1159933"/>
                </a:lnTo>
                <a:lnTo>
                  <a:pt x="3586655" y="990600"/>
                </a:lnTo>
                <a:lnTo>
                  <a:pt x="3654389" y="838200"/>
                </a:lnTo>
                <a:lnTo>
                  <a:pt x="3696722" y="567267"/>
                </a:lnTo>
                <a:lnTo>
                  <a:pt x="3264922" y="127000"/>
                </a:lnTo>
                <a:lnTo>
                  <a:pt x="3087122" y="33867"/>
                </a:lnTo>
                <a:lnTo>
                  <a:pt x="2934722" y="0"/>
                </a:lnTo>
                <a:lnTo>
                  <a:pt x="2765389" y="0"/>
                </a:lnTo>
                <a:lnTo>
                  <a:pt x="2604522" y="42333"/>
                </a:lnTo>
                <a:lnTo>
                  <a:pt x="2452122" y="110067"/>
                </a:lnTo>
                <a:lnTo>
                  <a:pt x="2138855" y="423333"/>
                </a:lnTo>
                <a:lnTo>
                  <a:pt x="1512322" y="1049866"/>
                </a:lnTo>
                <a:lnTo>
                  <a:pt x="1292189" y="1219200"/>
                </a:lnTo>
                <a:lnTo>
                  <a:pt x="1072055" y="1371600"/>
                </a:lnTo>
                <a:lnTo>
                  <a:pt x="928122" y="1430867"/>
                </a:lnTo>
                <a:lnTo>
                  <a:pt x="648722" y="1490133"/>
                </a:lnTo>
                <a:lnTo>
                  <a:pt x="479389" y="1540933"/>
                </a:lnTo>
                <a:lnTo>
                  <a:pt x="326989" y="1634067"/>
                </a:lnTo>
                <a:lnTo>
                  <a:pt x="123789" y="1837267"/>
                </a:lnTo>
                <a:lnTo>
                  <a:pt x="47589" y="1981200"/>
                </a:lnTo>
                <a:lnTo>
                  <a:pt x="13722" y="2175933"/>
                </a:lnTo>
                <a:lnTo>
                  <a:pt x="0" y="2311984"/>
                </a:lnTo>
                <a:close/>
              </a:path>
            </a:pathLst>
          </a:custGeom>
          <a:solidFill>
            <a:srgbClr val="9E977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61" name="Agrupar 60">
            <a:extLst>
              <a:ext uri="{FF2B5EF4-FFF2-40B4-BE49-F238E27FC236}">
                <a16:creationId xmlns:a16="http://schemas.microsoft.com/office/drawing/2014/main" id="{3EF9691F-0698-E711-983C-A5BE7B75D709}"/>
              </a:ext>
            </a:extLst>
          </p:cNvPr>
          <p:cNvGrpSpPr/>
          <p:nvPr/>
        </p:nvGrpSpPr>
        <p:grpSpPr>
          <a:xfrm>
            <a:off x="2611310" y="2033101"/>
            <a:ext cx="3591968" cy="2118218"/>
            <a:chOff x="2611310" y="2033101"/>
            <a:chExt cx="3591968" cy="2118218"/>
          </a:xfrm>
          <a:solidFill>
            <a:srgbClr val="9E9771"/>
          </a:solidFill>
        </p:grpSpPr>
        <p:pic>
          <p:nvPicPr>
            <p:cNvPr id="5" name="Gráfico 4" descr="Trabalhador de construção com preenchimento sólido">
              <a:extLst>
                <a:ext uri="{FF2B5EF4-FFF2-40B4-BE49-F238E27FC236}">
                  <a16:creationId xmlns:a16="http://schemas.microsoft.com/office/drawing/2014/main" id="{3503AE2F-6A60-A193-5D4B-C71B6195421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11310" y="3827319"/>
              <a:ext cx="324000" cy="324000"/>
            </a:xfrm>
            <a:prstGeom prst="rect">
              <a:avLst/>
            </a:prstGeom>
          </p:spPr>
        </p:pic>
        <p:pic>
          <p:nvPicPr>
            <p:cNvPr id="6" name="Gráfico 5" descr="Trabalhador de construção com preenchimento sólido">
              <a:extLst>
                <a:ext uri="{FF2B5EF4-FFF2-40B4-BE49-F238E27FC236}">
                  <a16:creationId xmlns:a16="http://schemas.microsoft.com/office/drawing/2014/main" id="{0B122B2D-E5DD-3E35-8E38-64EEBEC223C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19806" y="3827319"/>
              <a:ext cx="324000" cy="324000"/>
            </a:xfrm>
            <a:prstGeom prst="rect">
              <a:avLst/>
            </a:prstGeom>
          </p:spPr>
        </p:pic>
        <p:pic>
          <p:nvPicPr>
            <p:cNvPr id="9" name="Gráfico 8" descr="Trabalhador de construção com preenchimento sólido">
              <a:extLst>
                <a:ext uri="{FF2B5EF4-FFF2-40B4-BE49-F238E27FC236}">
                  <a16:creationId xmlns:a16="http://schemas.microsoft.com/office/drawing/2014/main" id="{5D4DB604-A2B5-269C-54BC-0181124E016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28302" y="3827319"/>
              <a:ext cx="324000" cy="324000"/>
            </a:xfrm>
            <a:prstGeom prst="rect">
              <a:avLst/>
            </a:prstGeom>
          </p:spPr>
        </p:pic>
        <p:pic>
          <p:nvPicPr>
            <p:cNvPr id="10" name="Gráfico 9" descr="Trabalhador de construção com preenchimento sólido">
              <a:extLst>
                <a:ext uri="{FF2B5EF4-FFF2-40B4-BE49-F238E27FC236}">
                  <a16:creationId xmlns:a16="http://schemas.microsoft.com/office/drawing/2014/main" id="{28A9AE15-817E-7B44-5836-6B08432AED8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6798" y="3827319"/>
              <a:ext cx="324000" cy="324000"/>
            </a:xfrm>
            <a:prstGeom prst="rect">
              <a:avLst/>
            </a:prstGeom>
          </p:spPr>
        </p:pic>
        <p:pic>
          <p:nvPicPr>
            <p:cNvPr id="11" name="Gráfico 10" descr="Trabalhador de construção com preenchimento sólido">
              <a:extLst>
                <a:ext uri="{FF2B5EF4-FFF2-40B4-BE49-F238E27FC236}">
                  <a16:creationId xmlns:a16="http://schemas.microsoft.com/office/drawing/2014/main" id="{D084C141-016E-F0D7-3318-37393E7427E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3827319"/>
              <a:ext cx="324000" cy="324000"/>
            </a:xfrm>
            <a:prstGeom prst="rect">
              <a:avLst/>
            </a:prstGeom>
          </p:spPr>
        </p:pic>
        <p:pic>
          <p:nvPicPr>
            <p:cNvPr id="12" name="Gráfico 11" descr="Trabalhador de construção com preenchimento sólido">
              <a:extLst>
                <a:ext uri="{FF2B5EF4-FFF2-40B4-BE49-F238E27FC236}">
                  <a16:creationId xmlns:a16="http://schemas.microsoft.com/office/drawing/2014/main" id="{7CF4477A-F47A-A390-3F44-267CE12D0B7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3827319"/>
              <a:ext cx="324000" cy="324000"/>
            </a:xfrm>
            <a:prstGeom prst="rect">
              <a:avLst/>
            </a:prstGeom>
          </p:spPr>
        </p:pic>
        <p:pic>
          <p:nvPicPr>
            <p:cNvPr id="21" name="Gráfico 20" descr="Trabalhador de construção com preenchimento sólido">
              <a:extLst>
                <a:ext uri="{FF2B5EF4-FFF2-40B4-BE49-F238E27FC236}">
                  <a16:creationId xmlns:a16="http://schemas.microsoft.com/office/drawing/2014/main" id="{4CF9AF57-DE78-1BF8-4AB3-C9B8F8F1D84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19806" y="3468477"/>
              <a:ext cx="324000" cy="324000"/>
            </a:xfrm>
            <a:prstGeom prst="rect">
              <a:avLst/>
            </a:prstGeom>
          </p:spPr>
        </p:pic>
        <p:pic>
          <p:nvPicPr>
            <p:cNvPr id="22" name="Gráfico 21" descr="Trabalhador de construção com preenchimento sólido">
              <a:extLst>
                <a:ext uri="{FF2B5EF4-FFF2-40B4-BE49-F238E27FC236}">
                  <a16:creationId xmlns:a16="http://schemas.microsoft.com/office/drawing/2014/main" id="{86975641-207D-D6C7-D7AB-85E9B1C7FDF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28302" y="3468477"/>
              <a:ext cx="324000" cy="324000"/>
            </a:xfrm>
            <a:prstGeom prst="rect">
              <a:avLst/>
            </a:prstGeom>
          </p:spPr>
        </p:pic>
        <p:pic>
          <p:nvPicPr>
            <p:cNvPr id="23" name="Gráfico 22" descr="Trabalhador de construção com preenchimento sólido">
              <a:extLst>
                <a:ext uri="{FF2B5EF4-FFF2-40B4-BE49-F238E27FC236}">
                  <a16:creationId xmlns:a16="http://schemas.microsoft.com/office/drawing/2014/main" id="{C4253727-6283-124E-3217-E7E3CA12F64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6798" y="3468477"/>
              <a:ext cx="324000" cy="324000"/>
            </a:xfrm>
            <a:prstGeom prst="rect">
              <a:avLst/>
            </a:prstGeom>
          </p:spPr>
        </p:pic>
        <p:pic>
          <p:nvPicPr>
            <p:cNvPr id="24" name="Gráfico 23" descr="Trabalhador de construção com preenchimento sólido">
              <a:extLst>
                <a:ext uri="{FF2B5EF4-FFF2-40B4-BE49-F238E27FC236}">
                  <a16:creationId xmlns:a16="http://schemas.microsoft.com/office/drawing/2014/main" id="{4A425A30-7926-8677-4AE4-BA5C1B8B45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3468477"/>
              <a:ext cx="324000" cy="324000"/>
            </a:xfrm>
            <a:prstGeom prst="rect">
              <a:avLst/>
            </a:prstGeom>
          </p:spPr>
        </p:pic>
        <p:pic>
          <p:nvPicPr>
            <p:cNvPr id="25" name="Gráfico 24" descr="Trabalhador de construção com preenchimento sólido">
              <a:extLst>
                <a:ext uri="{FF2B5EF4-FFF2-40B4-BE49-F238E27FC236}">
                  <a16:creationId xmlns:a16="http://schemas.microsoft.com/office/drawing/2014/main" id="{30D6028B-B5D0-C8F9-0175-0CDB835202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3468477"/>
              <a:ext cx="324000" cy="324000"/>
            </a:xfrm>
            <a:prstGeom prst="rect">
              <a:avLst/>
            </a:prstGeom>
          </p:spPr>
        </p:pic>
        <p:pic>
          <p:nvPicPr>
            <p:cNvPr id="26" name="Gráfico 25" descr="Trabalhador de construção com preenchimento sólido">
              <a:extLst>
                <a:ext uri="{FF2B5EF4-FFF2-40B4-BE49-F238E27FC236}">
                  <a16:creationId xmlns:a16="http://schemas.microsoft.com/office/drawing/2014/main" id="{140732E1-D0B6-CD07-112B-EDBDDCA8D6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3468477"/>
              <a:ext cx="324000" cy="324000"/>
            </a:xfrm>
            <a:prstGeom prst="rect">
              <a:avLst/>
            </a:prstGeom>
          </p:spPr>
        </p:pic>
        <p:pic>
          <p:nvPicPr>
            <p:cNvPr id="33" name="Gráfico 32" descr="Trabalhador de construção com preenchimento sólido">
              <a:extLst>
                <a:ext uri="{FF2B5EF4-FFF2-40B4-BE49-F238E27FC236}">
                  <a16:creationId xmlns:a16="http://schemas.microsoft.com/office/drawing/2014/main" id="{6A27DCF7-7840-89AB-B342-8576824EA0C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6798" y="3109633"/>
              <a:ext cx="324000" cy="324000"/>
            </a:xfrm>
            <a:prstGeom prst="rect">
              <a:avLst/>
            </a:prstGeom>
          </p:spPr>
        </p:pic>
        <p:pic>
          <p:nvPicPr>
            <p:cNvPr id="34" name="Gráfico 33" descr="Trabalhador de construção com preenchimento sólido">
              <a:extLst>
                <a:ext uri="{FF2B5EF4-FFF2-40B4-BE49-F238E27FC236}">
                  <a16:creationId xmlns:a16="http://schemas.microsoft.com/office/drawing/2014/main" id="{F59201D7-5E9F-C1AD-D2C1-B2A635213DE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3109633"/>
              <a:ext cx="324000" cy="324000"/>
            </a:xfrm>
            <a:prstGeom prst="rect">
              <a:avLst/>
            </a:prstGeom>
          </p:spPr>
        </p:pic>
        <p:pic>
          <p:nvPicPr>
            <p:cNvPr id="35" name="Gráfico 34" descr="Trabalhador de construção com preenchimento sólido">
              <a:extLst>
                <a:ext uri="{FF2B5EF4-FFF2-40B4-BE49-F238E27FC236}">
                  <a16:creationId xmlns:a16="http://schemas.microsoft.com/office/drawing/2014/main" id="{2F7B2E9C-FDBF-53A5-9C64-B4E4A7B6F9A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3109633"/>
              <a:ext cx="324000" cy="324000"/>
            </a:xfrm>
            <a:prstGeom prst="rect">
              <a:avLst/>
            </a:prstGeom>
          </p:spPr>
        </p:pic>
        <p:pic>
          <p:nvPicPr>
            <p:cNvPr id="36" name="Gráfico 35" descr="Trabalhador de construção com preenchimento sólido">
              <a:extLst>
                <a:ext uri="{FF2B5EF4-FFF2-40B4-BE49-F238E27FC236}">
                  <a16:creationId xmlns:a16="http://schemas.microsoft.com/office/drawing/2014/main" id="{0B1A724C-EA86-1F16-A2BF-AA4FC8247ED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3109633"/>
              <a:ext cx="324000" cy="324000"/>
            </a:xfrm>
            <a:prstGeom prst="rect">
              <a:avLst/>
            </a:prstGeom>
          </p:spPr>
        </p:pic>
        <p:pic>
          <p:nvPicPr>
            <p:cNvPr id="37" name="Gráfico 36" descr="Trabalhador de construção com preenchimento sólido">
              <a:extLst>
                <a:ext uri="{FF2B5EF4-FFF2-40B4-BE49-F238E27FC236}">
                  <a16:creationId xmlns:a16="http://schemas.microsoft.com/office/drawing/2014/main" id="{190A9ECD-0D89-7A4A-8379-C24B6676525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3109633"/>
              <a:ext cx="324000" cy="324000"/>
            </a:xfrm>
            <a:prstGeom prst="rect">
              <a:avLst/>
            </a:prstGeom>
          </p:spPr>
        </p:pic>
        <p:pic>
          <p:nvPicPr>
            <p:cNvPr id="41" name="Gráfico 40" descr="Trabalhador de construção com preenchimento sólido">
              <a:extLst>
                <a:ext uri="{FF2B5EF4-FFF2-40B4-BE49-F238E27FC236}">
                  <a16:creationId xmlns:a16="http://schemas.microsoft.com/office/drawing/2014/main" id="{D77CCA2F-9C65-944A-3236-7AEB09FE578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2750789"/>
              <a:ext cx="324000" cy="324000"/>
            </a:xfrm>
            <a:prstGeom prst="rect">
              <a:avLst/>
            </a:prstGeom>
          </p:spPr>
        </p:pic>
        <p:pic>
          <p:nvPicPr>
            <p:cNvPr id="42" name="Gráfico 41" descr="Trabalhador de construção com preenchimento sólido">
              <a:extLst>
                <a:ext uri="{FF2B5EF4-FFF2-40B4-BE49-F238E27FC236}">
                  <a16:creationId xmlns:a16="http://schemas.microsoft.com/office/drawing/2014/main" id="{921A3286-DF4A-82F9-E3C4-FCB587FDA2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2750789"/>
              <a:ext cx="324000" cy="324000"/>
            </a:xfrm>
            <a:prstGeom prst="rect">
              <a:avLst/>
            </a:prstGeom>
          </p:spPr>
        </p:pic>
        <p:pic>
          <p:nvPicPr>
            <p:cNvPr id="43" name="Gráfico 42" descr="Trabalhador de construção com preenchimento sólido">
              <a:extLst>
                <a:ext uri="{FF2B5EF4-FFF2-40B4-BE49-F238E27FC236}">
                  <a16:creationId xmlns:a16="http://schemas.microsoft.com/office/drawing/2014/main" id="{88A2E67E-2307-2B83-2453-1DC9956056D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2750789"/>
              <a:ext cx="324000" cy="324000"/>
            </a:xfrm>
            <a:prstGeom prst="rect">
              <a:avLst/>
            </a:prstGeom>
          </p:spPr>
        </p:pic>
        <p:pic>
          <p:nvPicPr>
            <p:cNvPr id="44" name="Gráfico 43" descr="Trabalhador de construção com preenchimento sólido">
              <a:extLst>
                <a:ext uri="{FF2B5EF4-FFF2-40B4-BE49-F238E27FC236}">
                  <a16:creationId xmlns:a16="http://schemas.microsoft.com/office/drawing/2014/main" id="{CD0EFAF4-BFC1-FDCC-DB5F-617C5FF6815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2750789"/>
              <a:ext cx="324000" cy="324000"/>
            </a:xfrm>
            <a:prstGeom prst="rect">
              <a:avLst/>
            </a:prstGeom>
          </p:spPr>
        </p:pic>
        <p:pic>
          <p:nvPicPr>
            <p:cNvPr id="45" name="Gráfico 44" descr="Trabalhador de construção com preenchimento sólido">
              <a:extLst>
                <a:ext uri="{FF2B5EF4-FFF2-40B4-BE49-F238E27FC236}">
                  <a16:creationId xmlns:a16="http://schemas.microsoft.com/office/drawing/2014/main" id="{024DDA00-5312-09D1-55EB-82F7891042D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9278" y="2750789"/>
              <a:ext cx="324000" cy="324000"/>
            </a:xfrm>
            <a:prstGeom prst="rect">
              <a:avLst/>
            </a:prstGeom>
          </p:spPr>
        </p:pic>
        <p:pic>
          <p:nvPicPr>
            <p:cNvPr id="47" name="Gráfico 46" descr="Trabalhador de construção com preenchimento sólido">
              <a:extLst>
                <a:ext uri="{FF2B5EF4-FFF2-40B4-BE49-F238E27FC236}">
                  <a16:creationId xmlns:a16="http://schemas.microsoft.com/office/drawing/2014/main" id="{7D4BDECF-F11C-6A55-7E49-F5F4C6193A4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2391945"/>
              <a:ext cx="324000" cy="324000"/>
            </a:xfrm>
            <a:prstGeom prst="rect">
              <a:avLst/>
            </a:prstGeom>
          </p:spPr>
        </p:pic>
        <p:pic>
          <p:nvPicPr>
            <p:cNvPr id="48" name="Gráfico 47" descr="Trabalhador de construção com preenchimento sólido">
              <a:extLst>
                <a:ext uri="{FF2B5EF4-FFF2-40B4-BE49-F238E27FC236}">
                  <a16:creationId xmlns:a16="http://schemas.microsoft.com/office/drawing/2014/main" id="{B15DCA3E-B2F9-6C4F-2615-36F461D821B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2391945"/>
              <a:ext cx="324000" cy="324000"/>
            </a:xfrm>
            <a:prstGeom prst="rect">
              <a:avLst/>
            </a:prstGeom>
          </p:spPr>
        </p:pic>
        <p:pic>
          <p:nvPicPr>
            <p:cNvPr id="49" name="Gráfico 48" descr="Trabalhador de construção com preenchimento sólido">
              <a:extLst>
                <a:ext uri="{FF2B5EF4-FFF2-40B4-BE49-F238E27FC236}">
                  <a16:creationId xmlns:a16="http://schemas.microsoft.com/office/drawing/2014/main" id="{A54A8BCE-ED38-B443-994D-7DB46CA3E27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2391945"/>
              <a:ext cx="324000" cy="324000"/>
            </a:xfrm>
            <a:prstGeom prst="rect">
              <a:avLst/>
            </a:prstGeom>
          </p:spPr>
        </p:pic>
        <p:pic>
          <p:nvPicPr>
            <p:cNvPr id="50" name="Gráfico 49" descr="Trabalhador de construção com preenchimento sólido">
              <a:extLst>
                <a:ext uri="{FF2B5EF4-FFF2-40B4-BE49-F238E27FC236}">
                  <a16:creationId xmlns:a16="http://schemas.microsoft.com/office/drawing/2014/main" id="{79584736-EAE8-5994-1FC2-3DB0A8B1C1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9278" y="2391945"/>
              <a:ext cx="324000" cy="324000"/>
            </a:xfrm>
            <a:prstGeom prst="rect">
              <a:avLst/>
            </a:prstGeom>
          </p:spPr>
        </p:pic>
        <p:pic>
          <p:nvPicPr>
            <p:cNvPr id="51" name="Gráfico 50" descr="Trabalhador de construção com preenchimento sólido">
              <a:extLst>
                <a:ext uri="{FF2B5EF4-FFF2-40B4-BE49-F238E27FC236}">
                  <a16:creationId xmlns:a16="http://schemas.microsoft.com/office/drawing/2014/main" id="{A28718C3-4432-3703-9E4D-E23E686E590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2033101"/>
              <a:ext cx="324000" cy="324000"/>
            </a:xfrm>
            <a:prstGeom prst="rect">
              <a:avLst/>
            </a:prstGeom>
          </p:spPr>
        </p:pic>
        <p:pic>
          <p:nvPicPr>
            <p:cNvPr id="52" name="Gráfico 51" descr="Trabalhador de construção com preenchimento sólido">
              <a:extLst>
                <a:ext uri="{FF2B5EF4-FFF2-40B4-BE49-F238E27FC236}">
                  <a16:creationId xmlns:a16="http://schemas.microsoft.com/office/drawing/2014/main" id="{9ABB409B-E633-1325-2F3A-B5728A9DBC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2033101"/>
              <a:ext cx="324000" cy="324000"/>
            </a:xfrm>
            <a:prstGeom prst="rect">
              <a:avLst/>
            </a:prstGeom>
          </p:spPr>
        </p:pic>
      </p:grpSp>
      <p:sp>
        <p:nvSpPr>
          <p:cNvPr id="7" name="Retângulo 6">
            <a:extLst>
              <a:ext uri="{FF2B5EF4-FFF2-40B4-BE49-F238E27FC236}">
                <a16:creationId xmlns:a16="http://schemas.microsoft.com/office/drawing/2014/main" id="{522CB84D-139C-8310-412C-AA36A997CE80}"/>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a:extLst>
              <a:ext uri="{FF2B5EF4-FFF2-40B4-BE49-F238E27FC236}">
                <a16:creationId xmlns:a16="http://schemas.microsoft.com/office/drawing/2014/main" id="{550BCAD9-E9CE-02FD-C3CF-4D902BC58C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89" name="Imagem 88">
            <a:extLst>
              <a:ext uri="{FF2B5EF4-FFF2-40B4-BE49-F238E27FC236}">
                <a16:creationId xmlns:a16="http://schemas.microsoft.com/office/drawing/2014/main" id="{7C61A894-49AF-CCAF-E908-362AC722A9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50276" y="238881"/>
            <a:ext cx="347913" cy="1343900"/>
          </a:xfrm>
          <a:prstGeom prst="rect">
            <a:avLst/>
          </a:prstGeom>
        </p:spPr>
      </p:pic>
      <p:sp>
        <p:nvSpPr>
          <p:cNvPr id="2" name="Título 1">
            <a:extLst>
              <a:ext uri="{FF2B5EF4-FFF2-40B4-BE49-F238E27FC236}">
                <a16:creationId xmlns:a16="http://schemas.microsoft.com/office/drawing/2014/main" id="{E52D6276-F0DE-985A-C309-28FD131C905E}"/>
              </a:ext>
            </a:extLst>
          </p:cNvPr>
          <p:cNvSpPr>
            <a:spLocks noGrp="1"/>
          </p:cNvSpPr>
          <p:nvPr>
            <p:ph type="title"/>
          </p:nvPr>
        </p:nvSpPr>
        <p:spPr>
          <a:xfrm rot="16200000">
            <a:off x="-1974548" y="2164946"/>
            <a:ext cx="5481371" cy="1343900"/>
          </a:xfrm>
        </p:spPr>
        <p:txBody>
          <a:bodyPr anchor="t">
            <a:noAutofit/>
          </a:bodyPr>
          <a:lstStyle/>
          <a:p>
            <a:pPr>
              <a:lnSpc>
                <a:spcPct val="120000"/>
              </a:lnSpc>
            </a:pPr>
            <a:r>
              <a:rPr lang="pt-BR" sz="2400" i="1" dirty="0" err="1">
                <a:solidFill>
                  <a:srgbClr val="101720"/>
                </a:solidFill>
                <a:latin typeface="Montserrat ExtraBold" pitchFamily="2" charset="0"/>
                <a:ea typeface="+mn-ea"/>
                <a:cs typeface="+mn-cs"/>
              </a:rPr>
              <a:t>Claims</a:t>
            </a:r>
            <a:r>
              <a:rPr lang="pt-BR" sz="2400" i="1" dirty="0">
                <a:solidFill>
                  <a:srgbClr val="101720"/>
                </a:solidFill>
                <a:latin typeface="Montserrat ExtraBold" pitchFamily="2" charset="0"/>
                <a:ea typeface="+mn-ea"/>
                <a:cs typeface="+mn-cs"/>
              </a:rPr>
              <a:t> referentes à aceleração:</a:t>
            </a:r>
            <a:br>
              <a:rPr lang="pt-BR" sz="2400" i="1" dirty="0">
                <a:solidFill>
                  <a:srgbClr val="101720"/>
                </a:solidFill>
                <a:latin typeface="Montserrat ExtraBold" pitchFamily="2" charset="0"/>
                <a:ea typeface="+mn-ea"/>
                <a:cs typeface="+mn-cs"/>
              </a:rPr>
            </a:br>
            <a:r>
              <a:rPr lang="pt-BR" sz="1800" dirty="0">
                <a:solidFill>
                  <a:srgbClr val="101720"/>
                </a:solidFill>
                <a:latin typeface="Montserrat" pitchFamily="2" charset="77"/>
              </a:rPr>
              <a:t>análise quantitativa dos recursos utilizados</a:t>
            </a:r>
            <a:endParaRPr lang="pt-BR" sz="2400" dirty="0">
              <a:latin typeface="Montserrat" pitchFamily="2" charset="77"/>
            </a:endParaRPr>
          </a:p>
        </p:txBody>
      </p:sp>
      <p:sp>
        <p:nvSpPr>
          <p:cNvPr id="506" name="Retângulo 505">
            <a:extLst>
              <a:ext uri="{FF2B5EF4-FFF2-40B4-BE49-F238E27FC236}">
                <a16:creationId xmlns:a16="http://schemas.microsoft.com/office/drawing/2014/main" id="{2F989E2F-93D7-3122-3F75-DBCC78CF0CF9}"/>
              </a:ext>
            </a:extLst>
          </p:cNvPr>
          <p:cNvSpPr/>
          <p:nvPr/>
        </p:nvSpPr>
        <p:spPr>
          <a:xfrm>
            <a:off x="2550004" y="4231247"/>
            <a:ext cx="5759411" cy="324000"/>
          </a:xfrm>
          <a:prstGeom prst="rect">
            <a:avLst/>
          </a:prstGeom>
          <a:solidFill>
            <a:schemeClr val="accent5">
              <a:lumMod val="75000"/>
            </a:schemeClr>
          </a:solid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latin typeface="Montserrat" pitchFamily="2" charset="77"/>
              </a:rPr>
              <a:t>PROJETO DE CONSTRUÇÃO | PRAZO PREVISTO = 14 MESES</a:t>
            </a:r>
          </a:p>
        </p:txBody>
      </p:sp>
      <p:sp>
        <p:nvSpPr>
          <p:cNvPr id="498" name="Seta: da Esquerda para a Direita 86">
            <a:extLst>
              <a:ext uri="{FF2B5EF4-FFF2-40B4-BE49-F238E27FC236}">
                <a16:creationId xmlns:a16="http://schemas.microsoft.com/office/drawing/2014/main" id="{87F51CC5-C13E-9CA3-F36D-35769B42D3C3}"/>
              </a:ext>
            </a:extLst>
          </p:cNvPr>
          <p:cNvSpPr/>
          <p:nvPr/>
        </p:nvSpPr>
        <p:spPr>
          <a:xfrm>
            <a:off x="2606544" y="4838365"/>
            <a:ext cx="2353154" cy="583094"/>
          </a:xfrm>
          <a:prstGeom prst="leftRightArrow">
            <a:avLst>
              <a:gd name="adj1" fmla="val 62263"/>
              <a:gd name="adj2" fmla="val 50000"/>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b="1" dirty="0">
                <a:solidFill>
                  <a:schemeClr val="tx1"/>
                </a:solidFill>
                <a:latin typeface="Montserrat" pitchFamily="2" charset="77"/>
              </a:rPr>
              <a:t>ATRASO - 6 MESES</a:t>
            </a:r>
          </a:p>
        </p:txBody>
      </p:sp>
      <p:cxnSp>
        <p:nvCxnSpPr>
          <p:cNvPr id="499" name="Conector Reto 498">
            <a:extLst>
              <a:ext uri="{FF2B5EF4-FFF2-40B4-BE49-F238E27FC236}">
                <a16:creationId xmlns:a16="http://schemas.microsoft.com/office/drawing/2014/main" id="{F138BF43-61A3-918E-0DC1-E814C9B30B32}"/>
              </a:ext>
            </a:extLst>
          </p:cNvPr>
          <p:cNvCxnSpPr>
            <a:cxnSpLocks/>
          </p:cNvCxnSpPr>
          <p:nvPr/>
        </p:nvCxnSpPr>
        <p:spPr>
          <a:xfrm>
            <a:off x="2541728" y="4671356"/>
            <a:ext cx="0" cy="854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0" name="Conector Reto 499">
            <a:extLst>
              <a:ext uri="{FF2B5EF4-FFF2-40B4-BE49-F238E27FC236}">
                <a16:creationId xmlns:a16="http://schemas.microsoft.com/office/drawing/2014/main" id="{977651A2-E756-9875-D735-23EC72F12557}"/>
              </a:ext>
            </a:extLst>
          </p:cNvPr>
          <p:cNvCxnSpPr>
            <a:cxnSpLocks/>
          </p:cNvCxnSpPr>
          <p:nvPr/>
        </p:nvCxnSpPr>
        <p:spPr>
          <a:xfrm>
            <a:off x="5024513" y="4671356"/>
            <a:ext cx="0" cy="854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1" name="Retângulo 500">
            <a:extLst>
              <a:ext uri="{FF2B5EF4-FFF2-40B4-BE49-F238E27FC236}">
                <a16:creationId xmlns:a16="http://schemas.microsoft.com/office/drawing/2014/main" id="{5873500B-48A9-B8A7-B5E6-3BDCE85D8FD7}"/>
              </a:ext>
            </a:extLst>
          </p:cNvPr>
          <p:cNvSpPr/>
          <p:nvPr/>
        </p:nvSpPr>
        <p:spPr>
          <a:xfrm>
            <a:off x="5066741" y="4676365"/>
            <a:ext cx="4881113" cy="324000"/>
          </a:xfrm>
          <a:prstGeom prst="rect">
            <a:avLst/>
          </a:prstGeom>
          <a:solidFill>
            <a:srgbClr val="C00000"/>
          </a:solid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latin typeface="Montserrat" pitchFamily="2" charset="77"/>
              </a:rPr>
              <a:t>DURAÇÃO REAL = 12 MESES</a:t>
            </a:r>
          </a:p>
        </p:txBody>
      </p:sp>
      <p:grpSp>
        <p:nvGrpSpPr>
          <p:cNvPr id="62" name="Agrupar 61">
            <a:extLst>
              <a:ext uri="{FF2B5EF4-FFF2-40B4-BE49-F238E27FC236}">
                <a16:creationId xmlns:a16="http://schemas.microsoft.com/office/drawing/2014/main" id="{7D141CFE-7CDF-2697-E36C-CBFC1C8A192D}"/>
              </a:ext>
            </a:extLst>
          </p:cNvPr>
          <p:cNvGrpSpPr/>
          <p:nvPr/>
        </p:nvGrpSpPr>
        <p:grpSpPr>
          <a:xfrm>
            <a:off x="5062286" y="2750789"/>
            <a:ext cx="3183472" cy="1400530"/>
            <a:chOff x="5062286" y="2750789"/>
            <a:chExt cx="3183472" cy="1400530"/>
          </a:xfrm>
        </p:grpSpPr>
        <p:pic>
          <p:nvPicPr>
            <p:cNvPr id="13" name="Gráfico 12" descr="Trabalhador de construção com preenchimento sólido">
              <a:extLst>
                <a:ext uri="{FF2B5EF4-FFF2-40B4-BE49-F238E27FC236}">
                  <a16:creationId xmlns:a16="http://schemas.microsoft.com/office/drawing/2014/main" id="{F02095F9-D3D0-B504-F3D8-A7A392DF78D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62286" y="3827319"/>
              <a:ext cx="324000" cy="324000"/>
            </a:xfrm>
            <a:prstGeom prst="rect">
              <a:avLst/>
            </a:prstGeom>
          </p:spPr>
        </p:pic>
        <p:pic>
          <p:nvPicPr>
            <p:cNvPr id="14" name="Gráfico 13" descr="Trabalhador de construção com preenchimento sólido">
              <a:extLst>
                <a:ext uri="{FF2B5EF4-FFF2-40B4-BE49-F238E27FC236}">
                  <a16:creationId xmlns:a16="http://schemas.microsoft.com/office/drawing/2014/main" id="{AA37BCFA-23CD-9AA1-DF82-B67E9C67603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70782" y="3827319"/>
              <a:ext cx="324000" cy="324000"/>
            </a:xfrm>
            <a:prstGeom prst="rect">
              <a:avLst/>
            </a:prstGeom>
          </p:spPr>
        </p:pic>
        <p:pic>
          <p:nvPicPr>
            <p:cNvPr id="15" name="Gráfico 14" descr="Trabalhador de construção com preenchimento sólido">
              <a:extLst>
                <a:ext uri="{FF2B5EF4-FFF2-40B4-BE49-F238E27FC236}">
                  <a16:creationId xmlns:a16="http://schemas.microsoft.com/office/drawing/2014/main" id="{79D77E81-7282-E762-B218-9D685CAC0BB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278" y="3827319"/>
              <a:ext cx="324000" cy="324000"/>
            </a:xfrm>
            <a:prstGeom prst="rect">
              <a:avLst/>
            </a:prstGeom>
          </p:spPr>
        </p:pic>
        <p:pic>
          <p:nvPicPr>
            <p:cNvPr id="16" name="Gráfico 15" descr="Trabalhador de construção com preenchimento sólido">
              <a:extLst>
                <a:ext uri="{FF2B5EF4-FFF2-40B4-BE49-F238E27FC236}">
                  <a16:creationId xmlns:a16="http://schemas.microsoft.com/office/drawing/2014/main" id="{8691A5BD-E538-F1FA-C0BF-19CFD031E9A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3827319"/>
              <a:ext cx="324000" cy="324000"/>
            </a:xfrm>
            <a:prstGeom prst="rect">
              <a:avLst/>
            </a:prstGeom>
          </p:spPr>
        </p:pic>
        <p:pic>
          <p:nvPicPr>
            <p:cNvPr id="17" name="Gráfico 16" descr="Trabalhador de construção com preenchimento sólido">
              <a:extLst>
                <a:ext uri="{FF2B5EF4-FFF2-40B4-BE49-F238E27FC236}">
                  <a16:creationId xmlns:a16="http://schemas.microsoft.com/office/drawing/2014/main" id="{F809E90B-EE06-666A-8BA3-BEFE4BCFE78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3827319"/>
              <a:ext cx="324000" cy="324000"/>
            </a:xfrm>
            <a:prstGeom prst="rect">
              <a:avLst/>
            </a:prstGeom>
          </p:spPr>
        </p:pic>
        <p:pic>
          <p:nvPicPr>
            <p:cNvPr id="18" name="Gráfico 17" descr="Trabalhador de construção com preenchimento sólido">
              <a:extLst>
                <a:ext uri="{FF2B5EF4-FFF2-40B4-BE49-F238E27FC236}">
                  <a16:creationId xmlns:a16="http://schemas.microsoft.com/office/drawing/2014/main" id="{1792A4D6-0063-7C94-EA67-279E5C47176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3827319"/>
              <a:ext cx="324000" cy="324000"/>
            </a:xfrm>
            <a:prstGeom prst="rect">
              <a:avLst/>
            </a:prstGeom>
          </p:spPr>
        </p:pic>
        <p:pic>
          <p:nvPicPr>
            <p:cNvPr id="19" name="Gráfico 18" descr="Trabalhador de construção com preenchimento sólido">
              <a:extLst>
                <a:ext uri="{FF2B5EF4-FFF2-40B4-BE49-F238E27FC236}">
                  <a16:creationId xmlns:a16="http://schemas.microsoft.com/office/drawing/2014/main" id="{6E50F3FF-52BD-B1D9-8D65-CD641668130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3827319"/>
              <a:ext cx="324000" cy="324000"/>
            </a:xfrm>
            <a:prstGeom prst="rect">
              <a:avLst/>
            </a:prstGeom>
          </p:spPr>
        </p:pic>
        <p:pic>
          <p:nvPicPr>
            <p:cNvPr id="20" name="Gráfico 19" descr="Trabalhador de construção com preenchimento sólido">
              <a:extLst>
                <a:ext uri="{FF2B5EF4-FFF2-40B4-BE49-F238E27FC236}">
                  <a16:creationId xmlns:a16="http://schemas.microsoft.com/office/drawing/2014/main" id="{3F6A7532-6FE1-DBCC-59B9-BE467CC642D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3827319"/>
              <a:ext cx="324000" cy="324000"/>
            </a:xfrm>
            <a:prstGeom prst="rect">
              <a:avLst/>
            </a:prstGeom>
          </p:spPr>
        </p:pic>
        <p:pic>
          <p:nvPicPr>
            <p:cNvPr id="27" name="Gráfico 26" descr="Trabalhador de construção com preenchimento sólido">
              <a:extLst>
                <a:ext uri="{FF2B5EF4-FFF2-40B4-BE49-F238E27FC236}">
                  <a16:creationId xmlns:a16="http://schemas.microsoft.com/office/drawing/2014/main" id="{7D31FBB6-CE77-5A6B-9D6A-2628EC12657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70782" y="3468477"/>
              <a:ext cx="324000" cy="324000"/>
            </a:xfrm>
            <a:prstGeom prst="rect">
              <a:avLst/>
            </a:prstGeom>
          </p:spPr>
        </p:pic>
        <p:pic>
          <p:nvPicPr>
            <p:cNvPr id="28" name="Gráfico 27" descr="Trabalhador de construção com preenchimento sólido">
              <a:extLst>
                <a:ext uri="{FF2B5EF4-FFF2-40B4-BE49-F238E27FC236}">
                  <a16:creationId xmlns:a16="http://schemas.microsoft.com/office/drawing/2014/main" id="{D03B1C87-D775-F8BF-451F-020AF8D804F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278" y="3468477"/>
              <a:ext cx="324000" cy="324000"/>
            </a:xfrm>
            <a:prstGeom prst="rect">
              <a:avLst/>
            </a:prstGeom>
          </p:spPr>
        </p:pic>
        <p:pic>
          <p:nvPicPr>
            <p:cNvPr id="29" name="Gráfico 28" descr="Trabalhador de construção com preenchimento sólido">
              <a:extLst>
                <a:ext uri="{FF2B5EF4-FFF2-40B4-BE49-F238E27FC236}">
                  <a16:creationId xmlns:a16="http://schemas.microsoft.com/office/drawing/2014/main" id="{7FE5A851-6CC2-159B-5418-F381D899471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3468477"/>
              <a:ext cx="324000" cy="324000"/>
            </a:xfrm>
            <a:prstGeom prst="rect">
              <a:avLst/>
            </a:prstGeom>
          </p:spPr>
        </p:pic>
        <p:pic>
          <p:nvPicPr>
            <p:cNvPr id="30" name="Gráfico 29" descr="Trabalhador de construção com preenchimento sólido">
              <a:extLst>
                <a:ext uri="{FF2B5EF4-FFF2-40B4-BE49-F238E27FC236}">
                  <a16:creationId xmlns:a16="http://schemas.microsoft.com/office/drawing/2014/main" id="{C4C1F72C-CA4C-F293-E8EB-DFF3C70B5EB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3468477"/>
              <a:ext cx="324000" cy="324000"/>
            </a:xfrm>
            <a:prstGeom prst="rect">
              <a:avLst/>
            </a:prstGeom>
          </p:spPr>
        </p:pic>
        <p:pic>
          <p:nvPicPr>
            <p:cNvPr id="31" name="Gráfico 30" descr="Trabalhador de construção com preenchimento sólido">
              <a:extLst>
                <a:ext uri="{FF2B5EF4-FFF2-40B4-BE49-F238E27FC236}">
                  <a16:creationId xmlns:a16="http://schemas.microsoft.com/office/drawing/2014/main" id="{CDE64E21-4010-E21B-BBB2-CC32522E7B9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3468477"/>
              <a:ext cx="324000" cy="324000"/>
            </a:xfrm>
            <a:prstGeom prst="rect">
              <a:avLst/>
            </a:prstGeom>
          </p:spPr>
        </p:pic>
        <p:pic>
          <p:nvPicPr>
            <p:cNvPr id="32" name="Gráfico 31" descr="Trabalhador de construção com preenchimento sólido">
              <a:extLst>
                <a:ext uri="{FF2B5EF4-FFF2-40B4-BE49-F238E27FC236}">
                  <a16:creationId xmlns:a16="http://schemas.microsoft.com/office/drawing/2014/main" id="{A7B524D3-9AD4-3F52-8176-0DE42ACCD6A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3468477"/>
              <a:ext cx="324000" cy="324000"/>
            </a:xfrm>
            <a:prstGeom prst="rect">
              <a:avLst/>
            </a:prstGeom>
          </p:spPr>
        </p:pic>
        <p:pic>
          <p:nvPicPr>
            <p:cNvPr id="38" name="Gráfico 37" descr="Trabalhador de construção com preenchimento sólido">
              <a:extLst>
                <a:ext uri="{FF2B5EF4-FFF2-40B4-BE49-F238E27FC236}">
                  <a16:creationId xmlns:a16="http://schemas.microsoft.com/office/drawing/2014/main" id="{6585924E-7DDA-F465-2EDF-59A87B197D6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278" y="3109633"/>
              <a:ext cx="324000" cy="324000"/>
            </a:xfrm>
            <a:prstGeom prst="rect">
              <a:avLst/>
            </a:prstGeom>
          </p:spPr>
        </p:pic>
        <p:pic>
          <p:nvPicPr>
            <p:cNvPr id="39" name="Gráfico 38" descr="Trabalhador de construção com preenchimento sólido">
              <a:extLst>
                <a:ext uri="{FF2B5EF4-FFF2-40B4-BE49-F238E27FC236}">
                  <a16:creationId xmlns:a16="http://schemas.microsoft.com/office/drawing/2014/main" id="{356B2F26-E333-47FC-8E6A-E46A3F6A637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3109633"/>
              <a:ext cx="324000" cy="324000"/>
            </a:xfrm>
            <a:prstGeom prst="rect">
              <a:avLst/>
            </a:prstGeom>
          </p:spPr>
        </p:pic>
        <p:pic>
          <p:nvPicPr>
            <p:cNvPr id="40" name="Gráfico 39" descr="Trabalhador de construção com preenchimento sólido">
              <a:extLst>
                <a:ext uri="{FF2B5EF4-FFF2-40B4-BE49-F238E27FC236}">
                  <a16:creationId xmlns:a16="http://schemas.microsoft.com/office/drawing/2014/main" id="{676EF804-F780-5EDD-2E94-790628B49F8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3109633"/>
              <a:ext cx="324000" cy="324000"/>
            </a:xfrm>
            <a:prstGeom prst="rect">
              <a:avLst/>
            </a:prstGeom>
          </p:spPr>
        </p:pic>
        <p:pic>
          <p:nvPicPr>
            <p:cNvPr id="46" name="Gráfico 45" descr="Trabalhador de construção com preenchimento sólido">
              <a:extLst>
                <a:ext uri="{FF2B5EF4-FFF2-40B4-BE49-F238E27FC236}">
                  <a16:creationId xmlns:a16="http://schemas.microsoft.com/office/drawing/2014/main" id="{6748E58F-0E88-B6B8-0E27-3004690CEDB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2750789"/>
              <a:ext cx="324000" cy="324000"/>
            </a:xfrm>
            <a:prstGeom prst="rect">
              <a:avLst/>
            </a:prstGeom>
          </p:spPr>
        </p:pic>
      </p:grpSp>
      <p:grpSp>
        <p:nvGrpSpPr>
          <p:cNvPr id="63" name="Agrupar 62">
            <a:extLst>
              <a:ext uri="{FF2B5EF4-FFF2-40B4-BE49-F238E27FC236}">
                <a16:creationId xmlns:a16="http://schemas.microsoft.com/office/drawing/2014/main" id="{6C56239C-495D-31F3-496A-992364253751}"/>
              </a:ext>
            </a:extLst>
          </p:cNvPr>
          <p:cNvGrpSpPr/>
          <p:nvPr/>
        </p:nvGrpSpPr>
        <p:grpSpPr>
          <a:xfrm>
            <a:off x="6287774" y="1315413"/>
            <a:ext cx="3591965" cy="2835906"/>
            <a:chOff x="6287774" y="1315413"/>
            <a:chExt cx="3591965" cy="2835906"/>
          </a:xfrm>
        </p:grpSpPr>
        <p:pic>
          <p:nvPicPr>
            <p:cNvPr id="511" name="Gráfico 510" descr="Trabalhador de construção com preenchimento sólido">
              <a:extLst>
                <a:ext uri="{FF2B5EF4-FFF2-40B4-BE49-F238E27FC236}">
                  <a16:creationId xmlns:a16="http://schemas.microsoft.com/office/drawing/2014/main" id="{44B87926-F056-2BF9-1664-5DE0D2135FD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3827319"/>
              <a:ext cx="324000" cy="324000"/>
            </a:xfrm>
            <a:prstGeom prst="rect">
              <a:avLst/>
            </a:prstGeom>
          </p:spPr>
        </p:pic>
        <p:pic>
          <p:nvPicPr>
            <p:cNvPr id="64" name="Gráfico 63" descr="Trabalhador de construção com preenchimento sólido">
              <a:extLst>
                <a:ext uri="{FF2B5EF4-FFF2-40B4-BE49-F238E27FC236}">
                  <a16:creationId xmlns:a16="http://schemas.microsoft.com/office/drawing/2014/main" id="{45A3B47B-FC23-A55B-15CE-AD4F25AE590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3827319"/>
              <a:ext cx="324000" cy="324000"/>
            </a:xfrm>
            <a:prstGeom prst="rect">
              <a:avLst/>
            </a:prstGeom>
          </p:spPr>
        </p:pic>
        <p:pic>
          <p:nvPicPr>
            <p:cNvPr id="65" name="Gráfico 64" descr="Trabalhador de construção com preenchimento sólido">
              <a:extLst>
                <a:ext uri="{FF2B5EF4-FFF2-40B4-BE49-F238E27FC236}">
                  <a16:creationId xmlns:a16="http://schemas.microsoft.com/office/drawing/2014/main" id="{E76D6FF5-16FA-2A43-D5E0-378D70EE914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47246" y="3827319"/>
              <a:ext cx="324000" cy="324000"/>
            </a:xfrm>
            <a:prstGeom prst="rect">
              <a:avLst/>
            </a:prstGeom>
          </p:spPr>
        </p:pic>
        <p:pic>
          <p:nvPicPr>
            <p:cNvPr id="66" name="Gráfico 65" descr="Trabalhador de construção com preenchimento sólido">
              <a:extLst>
                <a:ext uri="{FF2B5EF4-FFF2-40B4-BE49-F238E27FC236}">
                  <a16:creationId xmlns:a16="http://schemas.microsoft.com/office/drawing/2014/main" id="{C01C2B6B-2110-8B70-07D9-5C847F9DA1A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555739" y="3827319"/>
              <a:ext cx="324000" cy="324000"/>
            </a:xfrm>
            <a:prstGeom prst="rect">
              <a:avLst/>
            </a:prstGeom>
          </p:spPr>
        </p:pic>
        <p:pic>
          <p:nvPicPr>
            <p:cNvPr id="74" name="Gráfico 73" descr="Trabalhador de construção com preenchimento sólido">
              <a:extLst>
                <a:ext uri="{FF2B5EF4-FFF2-40B4-BE49-F238E27FC236}">
                  <a16:creationId xmlns:a16="http://schemas.microsoft.com/office/drawing/2014/main" id="{A2E79F19-7CD9-1453-B5F2-49BE4F00084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3468477"/>
              <a:ext cx="324000" cy="324000"/>
            </a:xfrm>
            <a:prstGeom prst="rect">
              <a:avLst/>
            </a:prstGeom>
          </p:spPr>
        </p:pic>
        <p:pic>
          <p:nvPicPr>
            <p:cNvPr id="75" name="Gráfico 74" descr="Trabalhador de construção com preenchimento sólido">
              <a:extLst>
                <a:ext uri="{FF2B5EF4-FFF2-40B4-BE49-F238E27FC236}">
                  <a16:creationId xmlns:a16="http://schemas.microsoft.com/office/drawing/2014/main" id="{3CEE95DA-C6EC-E705-228C-9247BC74D8F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3468477"/>
              <a:ext cx="324000" cy="324000"/>
            </a:xfrm>
            <a:prstGeom prst="rect">
              <a:avLst/>
            </a:prstGeom>
          </p:spPr>
        </p:pic>
        <p:pic>
          <p:nvPicPr>
            <p:cNvPr id="76" name="Gráfico 75" descr="Trabalhador de construção com preenchimento sólido">
              <a:extLst>
                <a:ext uri="{FF2B5EF4-FFF2-40B4-BE49-F238E27FC236}">
                  <a16:creationId xmlns:a16="http://schemas.microsoft.com/office/drawing/2014/main" id="{6E72CE1A-C495-BB83-5CC3-EA9C0EC8DE5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3468477"/>
              <a:ext cx="324000" cy="324000"/>
            </a:xfrm>
            <a:prstGeom prst="rect">
              <a:avLst/>
            </a:prstGeom>
          </p:spPr>
        </p:pic>
        <p:pic>
          <p:nvPicPr>
            <p:cNvPr id="77" name="Gráfico 76" descr="Trabalhador de construção com preenchimento sólido">
              <a:extLst>
                <a:ext uri="{FF2B5EF4-FFF2-40B4-BE49-F238E27FC236}">
                  <a16:creationId xmlns:a16="http://schemas.microsoft.com/office/drawing/2014/main" id="{A4FD02F9-EA22-D630-17E7-791D3C34C6A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47246" y="3468477"/>
              <a:ext cx="324000" cy="324000"/>
            </a:xfrm>
            <a:prstGeom prst="rect">
              <a:avLst/>
            </a:prstGeom>
          </p:spPr>
        </p:pic>
        <p:pic>
          <p:nvPicPr>
            <p:cNvPr id="84" name="Gráfico 83" descr="Trabalhador de construção com preenchimento sólido">
              <a:extLst>
                <a:ext uri="{FF2B5EF4-FFF2-40B4-BE49-F238E27FC236}">
                  <a16:creationId xmlns:a16="http://schemas.microsoft.com/office/drawing/2014/main" id="{D27F3CB6-B159-F016-ACD4-CD0614C0FE2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3109633"/>
              <a:ext cx="324000" cy="324000"/>
            </a:xfrm>
            <a:prstGeom prst="rect">
              <a:avLst/>
            </a:prstGeom>
          </p:spPr>
        </p:pic>
        <p:pic>
          <p:nvPicPr>
            <p:cNvPr id="85" name="Gráfico 84" descr="Trabalhador de construção com preenchimento sólido">
              <a:extLst>
                <a:ext uri="{FF2B5EF4-FFF2-40B4-BE49-F238E27FC236}">
                  <a16:creationId xmlns:a16="http://schemas.microsoft.com/office/drawing/2014/main" id="{62B70A4F-9993-02BA-8059-94C254D6B92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3109633"/>
              <a:ext cx="324000" cy="324000"/>
            </a:xfrm>
            <a:prstGeom prst="rect">
              <a:avLst/>
            </a:prstGeom>
          </p:spPr>
        </p:pic>
        <p:pic>
          <p:nvPicPr>
            <p:cNvPr id="86" name="Gráfico 85" descr="Trabalhador de construção com preenchimento sólido">
              <a:extLst>
                <a:ext uri="{FF2B5EF4-FFF2-40B4-BE49-F238E27FC236}">
                  <a16:creationId xmlns:a16="http://schemas.microsoft.com/office/drawing/2014/main" id="{37812889-87B3-28DF-33A4-FCB31814D74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3109633"/>
              <a:ext cx="324000" cy="324000"/>
            </a:xfrm>
            <a:prstGeom prst="rect">
              <a:avLst/>
            </a:prstGeom>
          </p:spPr>
        </p:pic>
        <p:pic>
          <p:nvPicPr>
            <p:cNvPr id="87" name="Gráfico 86" descr="Trabalhador de construção com preenchimento sólido">
              <a:extLst>
                <a:ext uri="{FF2B5EF4-FFF2-40B4-BE49-F238E27FC236}">
                  <a16:creationId xmlns:a16="http://schemas.microsoft.com/office/drawing/2014/main" id="{5C805869-B883-F82F-3656-2D355B4F431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3109633"/>
              <a:ext cx="324000" cy="324000"/>
            </a:xfrm>
            <a:prstGeom prst="rect">
              <a:avLst/>
            </a:prstGeom>
          </p:spPr>
        </p:pic>
        <p:pic>
          <p:nvPicPr>
            <p:cNvPr id="88" name="Gráfico 87" descr="Trabalhador de construção com preenchimento sólido">
              <a:extLst>
                <a:ext uri="{FF2B5EF4-FFF2-40B4-BE49-F238E27FC236}">
                  <a16:creationId xmlns:a16="http://schemas.microsoft.com/office/drawing/2014/main" id="{35A01C2D-D2E0-378F-74F2-C5CBBDEEC49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3109633"/>
              <a:ext cx="324000" cy="324000"/>
            </a:xfrm>
            <a:prstGeom prst="rect">
              <a:avLst/>
            </a:prstGeom>
          </p:spPr>
        </p:pic>
        <p:pic>
          <p:nvPicPr>
            <p:cNvPr id="90" name="Gráfico 89" descr="Trabalhador de construção com preenchimento sólido">
              <a:extLst>
                <a:ext uri="{FF2B5EF4-FFF2-40B4-BE49-F238E27FC236}">
                  <a16:creationId xmlns:a16="http://schemas.microsoft.com/office/drawing/2014/main" id="{3DEA3652-DC3A-9934-3411-64C13CA6770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47246" y="3109633"/>
              <a:ext cx="324000" cy="324000"/>
            </a:xfrm>
            <a:prstGeom prst="rect">
              <a:avLst/>
            </a:prstGeom>
          </p:spPr>
        </p:pic>
        <p:pic>
          <p:nvPicPr>
            <p:cNvPr id="96" name="Gráfico 95" descr="Trabalhador de construção com preenchimento sólido">
              <a:extLst>
                <a:ext uri="{FF2B5EF4-FFF2-40B4-BE49-F238E27FC236}">
                  <a16:creationId xmlns:a16="http://schemas.microsoft.com/office/drawing/2014/main" id="{11390C67-D188-FBA9-B1B1-EBC9E5A42AB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2750789"/>
              <a:ext cx="324000" cy="324000"/>
            </a:xfrm>
            <a:prstGeom prst="rect">
              <a:avLst/>
            </a:prstGeom>
          </p:spPr>
        </p:pic>
        <p:pic>
          <p:nvPicPr>
            <p:cNvPr id="97" name="Gráfico 96" descr="Trabalhador de construção com preenchimento sólido">
              <a:extLst>
                <a:ext uri="{FF2B5EF4-FFF2-40B4-BE49-F238E27FC236}">
                  <a16:creationId xmlns:a16="http://schemas.microsoft.com/office/drawing/2014/main" id="{0051C1DF-BF7A-EBE2-5398-8E12D241637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2750789"/>
              <a:ext cx="324000" cy="324000"/>
            </a:xfrm>
            <a:prstGeom prst="rect">
              <a:avLst/>
            </a:prstGeom>
          </p:spPr>
        </p:pic>
        <p:pic>
          <p:nvPicPr>
            <p:cNvPr id="98" name="Gráfico 97" descr="Trabalhador de construção com preenchimento sólido">
              <a:extLst>
                <a:ext uri="{FF2B5EF4-FFF2-40B4-BE49-F238E27FC236}">
                  <a16:creationId xmlns:a16="http://schemas.microsoft.com/office/drawing/2014/main" id="{4E3093DE-923A-7144-0F4D-57C11854DB4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750789"/>
              <a:ext cx="324000" cy="324000"/>
            </a:xfrm>
            <a:prstGeom prst="rect">
              <a:avLst/>
            </a:prstGeom>
          </p:spPr>
        </p:pic>
        <p:pic>
          <p:nvPicPr>
            <p:cNvPr id="99" name="Gráfico 98" descr="Trabalhador de construção com preenchimento sólido">
              <a:extLst>
                <a:ext uri="{FF2B5EF4-FFF2-40B4-BE49-F238E27FC236}">
                  <a16:creationId xmlns:a16="http://schemas.microsoft.com/office/drawing/2014/main" id="{95622902-6D0D-B4BB-495A-F7DCE1574BE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2750789"/>
              <a:ext cx="324000" cy="324000"/>
            </a:xfrm>
            <a:prstGeom prst="rect">
              <a:avLst/>
            </a:prstGeom>
          </p:spPr>
        </p:pic>
        <p:pic>
          <p:nvPicPr>
            <p:cNvPr id="107" name="Gráfico 106" descr="Trabalhador de construção com preenchimento sólido">
              <a:extLst>
                <a:ext uri="{FF2B5EF4-FFF2-40B4-BE49-F238E27FC236}">
                  <a16:creationId xmlns:a16="http://schemas.microsoft.com/office/drawing/2014/main" id="{1219C24F-FFB2-F9A2-E97C-BAB4415CB3A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2391945"/>
              <a:ext cx="324000" cy="324000"/>
            </a:xfrm>
            <a:prstGeom prst="rect">
              <a:avLst/>
            </a:prstGeom>
          </p:spPr>
        </p:pic>
        <p:pic>
          <p:nvPicPr>
            <p:cNvPr id="108" name="Gráfico 107" descr="Trabalhador de construção com preenchimento sólido">
              <a:extLst>
                <a:ext uri="{FF2B5EF4-FFF2-40B4-BE49-F238E27FC236}">
                  <a16:creationId xmlns:a16="http://schemas.microsoft.com/office/drawing/2014/main" id="{8D8F7E48-D08B-3730-8FEB-97EC4B7596A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2391945"/>
              <a:ext cx="324000" cy="324000"/>
            </a:xfrm>
            <a:prstGeom prst="rect">
              <a:avLst/>
            </a:prstGeom>
          </p:spPr>
        </p:pic>
        <p:pic>
          <p:nvPicPr>
            <p:cNvPr id="109" name="Gráfico 108" descr="Trabalhador de construção com preenchimento sólido">
              <a:extLst>
                <a:ext uri="{FF2B5EF4-FFF2-40B4-BE49-F238E27FC236}">
                  <a16:creationId xmlns:a16="http://schemas.microsoft.com/office/drawing/2014/main" id="{1356FF6B-086C-0351-53CC-62A6909C004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2391945"/>
              <a:ext cx="324000" cy="324000"/>
            </a:xfrm>
            <a:prstGeom prst="rect">
              <a:avLst/>
            </a:prstGeom>
          </p:spPr>
        </p:pic>
        <p:pic>
          <p:nvPicPr>
            <p:cNvPr id="110" name="Gráfico 109" descr="Trabalhador de construção com preenchimento sólido">
              <a:extLst>
                <a:ext uri="{FF2B5EF4-FFF2-40B4-BE49-F238E27FC236}">
                  <a16:creationId xmlns:a16="http://schemas.microsoft.com/office/drawing/2014/main" id="{4FADF04B-2281-B18E-8B30-948C51420CB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391945"/>
              <a:ext cx="324000" cy="324000"/>
            </a:xfrm>
            <a:prstGeom prst="rect">
              <a:avLst/>
            </a:prstGeom>
          </p:spPr>
        </p:pic>
        <p:pic>
          <p:nvPicPr>
            <p:cNvPr id="119" name="Gráfico 118" descr="Trabalhador de construção com preenchimento sólido">
              <a:extLst>
                <a:ext uri="{FF2B5EF4-FFF2-40B4-BE49-F238E27FC236}">
                  <a16:creationId xmlns:a16="http://schemas.microsoft.com/office/drawing/2014/main" id="{620E2E30-36C7-D284-7A06-9308A80CF4A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2033101"/>
              <a:ext cx="324000" cy="324000"/>
            </a:xfrm>
            <a:prstGeom prst="rect">
              <a:avLst/>
            </a:prstGeom>
          </p:spPr>
        </p:pic>
        <p:pic>
          <p:nvPicPr>
            <p:cNvPr id="120" name="Gráfico 119" descr="Trabalhador de construção com preenchimento sólido">
              <a:extLst>
                <a:ext uri="{FF2B5EF4-FFF2-40B4-BE49-F238E27FC236}">
                  <a16:creationId xmlns:a16="http://schemas.microsoft.com/office/drawing/2014/main" id="{563E561E-FDEE-95C9-D720-B6FE50F858B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2033101"/>
              <a:ext cx="324000" cy="324000"/>
            </a:xfrm>
            <a:prstGeom prst="rect">
              <a:avLst/>
            </a:prstGeom>
          </p:spPr>
        </p:pic>
        <p:pic>
          <p:nvPicPr>
            <p:cNvPr id="121" name="Gráfico 120" descr="Trabalhador de construção com preenchimento sólido">
              <a:extLst>
                <a:ext uri="{FF2B5EF4-FFF2-40B4-BE49-F238E27FC236}">
                  <a16:creationId xmlns:a16="http://schemas.microsoft.com/office/drawing/2014/main" id="{6D9A16F3-E42C-975F-B1F4-6BDF54E5D4C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2033101"/>
              <a:ext cx="324000" cy="324000"/>
            </a:xfrm>
            <a:prstGeom prst="rect">
              <a:avLst/>
            </a:prstGeom>
          </p:spPr>
        </p:pic>
        <p:pic>
          <p:nvPicPr>
            <p:cNvPr id="259" name="Gráfico 258" descr="Trabalhador de construção com preenchimento sólido">
              <a:extLst>
                <a:ext uri="{FF2B5EF4-FFF2-40B4-BE49-F238E27FC236}">
                  <a16:creationId xmlns:a16="http://schemas.microsoft.com/office/drawing/2014/main" id="{A879E830-92D4-7958-24B2-672ACFDE62B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1674257"/>
              <a:ext cx="324000" cy="324000"/>
            </a:xfrm>
            <a:prstGeom prst="rect">
              <a:avLst/>
            </a:prstGeom>
          </p:spPr>
        </p:pic>
        <p:pic>
          <p:nvPicPr>
            <p:cNvPr id="260" name="Gráfico 259" descr="Trabalhador de construção com preenchimento sólido">
              <a:extLst>
                <a:ext uri="{FF2B5EF4-FFF2-40B4-BE49-F238E27FC236}">
                  <a16:creationId xmlns:a16="http://schemas.microsoft.com/office/drawing/2014/main" id="{2A5C5346-CBF5-ECF2-0BAE-2987F8CB819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1674257"/>
              <a:ext cx="324000" cy="324000"/>
            </a:xfrm>
            <a:prstGeom prst="rect">
              <a:avLst/>
            </a:prstGeom>
          </p:spPr>
        </p:pic>
        <p:pic>
          <p:nvPicPr>
            <p:cNvPr id="272" name="Gráfico 271" descr="Trabalhador de construção com preenchimento sólido">
              <a:extLst>
                <a:ext uri="{FF2B5EF4-FFF2-40B4-BE49-F238E27FC236}">
                  <a16:creationId xmlns:a16="http://schemas.microsoft.com/office/drawing/2014/main" id="{39106160-F8ED-6046-64A4-A1C877E20BD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1315413"/>
              <a:ext cx="324000" cy="324000"/>
            </a:xfrm>
            <a:prstGeom prst="rect">
              <a:avLst/>
            </a:prstGeom>
          </p:spPr>
        </p:pic>
      </p:grpSp>
      <p:grpSp>
        <p:nvGrpSpPr>
          <p:cNvPr id="448" name="Agrupar 447">
            <a:extLst>
              <a:ext uri="{FF2B5EF4-FFF2-40B4-BE49-F238E27FC236}">
                <a16:creationId xmlns:a16="http://schemas.microsoft.com/office/drawing/2014/main" id="{2C3DE15D-D4FF-03D5-FA6D-B87863270BE7}"/>
              </a:ext>
            </a:extLst>
          </p:cNvPr>
          <p:cNvGrpSpPr/>
          <p:nvPr/>
        </p:nvGrpSpPr>
        <p:grpSpPr>
          <a:xfrm>
            <a:off x="7104766" y="238881"/>
            <a:ext cx="1957984" cy="2835908"/>
            <a:chOff x="7104766" y="238881"/>
            <a:chExt cx="1957984" cy="2835908"/>
          </a:xfrm>
        </p:grpSpPr>
        <p:pic>
          <p:nvPicPr>
            <p:cNvPr id="100" name="Gráfico 99" descr="Trabalhador de construção com preenchimento sólido">
              <a:extLst>
                <a:ext uri="{FF2B5EF4-FFF2-40B4-BE49-F238E27FC236}">
                  <a16:creationId xmlns:a16="http://schemas.microsoft.com/office/drawing/2014/main" id="{EA1A41AF-4888-FDE8-10CE-CC397ACF372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2750789"/>
              <a:ext cx="324000" cy="324000"/>
            </a:xfrm>
            <a:prstGeom prst="rect">
              <a:avLst/>
            </a:prstGeom>
          </p:spPr>
        </p:pic>
        <p:pic>
          <p:nvPicPr>
            <p:cNvPr id="101" name="Gráfico 100" descr="Trabalhador de construção com preenchimento sólido">
              <a:extLst>
                <a:ext uri="{FF2B5EF4-FFF2-40B4-BE49-F238E27FC236}">
                  <a16:creationId xmlns:a16="http://schemas.microsoft.com/office/drawing/2014/main" id="{0469658B-2813-C4B0-E947-845CA53516E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2750789"/>
              <a:ext cx="324000" cy="324000"/>
            </a:xfrm>
            <a:prstGeom prst="rect">
              <a:avLst/>
            </a:prstGeom>
          </p:spPr>
        </p:pic>
        <p:pic>
          <p:nvPicPr>
            <p:cNvPr id="111" name="Gráfico 110" descr="Trabalhador de construção com preenchimento sólido">
              <a:extLst>
                <a:ext uri="{FF2B5EF4-FFF2-40B4-BE49-F238E27FC236}">
                  <a16:creationId xmlns:a16="http://schemas.microsoft.com/office/drawing/2014/main" id="{0086AF7A-AA74-568D-6B08-34DB2E462C4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2391945"/>
              <a:ext cx="324000" cy="324000"/>
            </a:xfrm>
            <a:prstGeom prst="rect">
              <a:avLst/>
            </a:prstGeom>
          </p:spPr>
        </p:pic>
        <p:pic>
          <p:nvPicPr>
            <p:cNvPr id="112" name="Gráfico 111" descr="Trabalhador de construção com preenchimento sólido">
              <a:extLst>
                <a:ext uri="{FF2B5EF4-FFF2-40B4-BE49-F238E27FC236}">
                  <a16:creationId xmlns:a16="http://schemas.microsoft.com/office/drawing/2014/main" id="{5127EE11-51D3-6BB7-499F-CEAF4153033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2391945"/>
              <a:ext cx="324000" cy="324000"/>
            </a:xfrm>
            <a:prstGeom prst="rect">
              <a:avLst/>
            </a:prstGeom>
          </p:spPr>
        </p:pic>
        <p:pic>
          <p:nvPicPr>
            <p:cNvPr id="113" name="Gráfico 112" descr="Trabalhador de construção com preenchimento sólido">
              <a:extLst>
                <a:ext uri="{FF2B5EF4-FFF2-40B4-BE49-F238E27FC236}">
                  <a16:creationId xmlns:a16="http://schemas.microsoft.com/office/drawing/2014/main" id="{1945824C-FAE5-2EC0-87A5-FCF565AA6CB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2391945"/>
              <a:ext cx="324000" cy="324000"/>
            </a:xfrm>
            <a:prstGeom prst="rect">
              <a:avLst/>
            </a:prstGeom>
          </p:spPr>
        </p:pic>
        <p:pic>
          <p:nvPicPr>
            <p:cNvPr id="122" name="Gráfico 121" descr="Trabalhador de construção com preenchimento sólido">
              <a:extLst>
                <a:ext uri="{FF2B5EF4-FFF2-40B4-BE49-F238E27FC236}">
                  <a16:creationId xmlns:a16="http://schemas.microsoft.com/office/drawing/2014/main" id="{216DD9F6-B738-255F-E356-ED59593A0BF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033101"/>
              <a:ext cx="324000" cy="324000"/>
            </a:xfrm>
            <a:prstGeom prst="rect">
              <a:avLst/>
            </a:prstGeom>
          </p:spPr>
        </p:pic>
        <p:pic>
          <p:nvPicPr>
            <p:cNvPr id="123" name="Gráfico 122" descr="Trabalhador de construção com preenchimento sólido">
              <a:extLst>
                <a:ext uri="{FF2B5EF4-FFF2-40B4-BE49-F238E27FC236}">
                  <a16:creationId xmlns:a16="http://schemas.microsoft.com/office/drawing/2014/main" id="{97FF1904-C010-4D92-6AC7-8AB30BD86B3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2033101"/>
              <a:ext cx="324000" cy="324000"/>
            </a:xfrm>
            <a:prstGeom prst="rect">
              <a:avLst/>
            </a:prstGeom>
          </p:spPr>
        </p:pic>
        <p:pic>
          <p:nvPicPr>
            <p:cNvPr id="124" name="Gráfico 123" descr="Trabalhador de construção com preenchimento sólido">
              <a:extLst>
                <a:ext uri="{FF2B5EF4-FFF2-40B4-BE49-F238E27FC236}">
                  <a16:creationId xmlns:a16="http://schemas.microsoft.com/office/drawing/2014/main" id="{F4888444-455B-9AB6-852E-72A2C5B6593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2033101"/>
              <a:ext cx="324000" cy="324000"/>
            </a:xfrm>
            <a:prstGeom prst="rect">
              <a:avLst/>
            </a:prstGeom>
          </p:spPr>
        </p:pic>
        <p:pic>
          <p:nvPicPr>
            <p:cNvPr id="261" name="Gráfico 260" descr="Trabalhador de construção com preenchimento sólido">
              <a:extLst>
                <a:ext uri="{FF2B5EF4-FFF2-40B4-BE49-F238E27FC236}">
                  <a16:creationId xmlns:a16="http://schemas.microsoft.com/office/drawing/2014/main" id="{300E7319-47AF-73D3-B297-1709E255ED4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1674257"/>
              <a:ext cx="324000" cy="324000"/>
            </a:xfrm>
            <a:prstGeom prst="rect">
              <a:avLst/>
            </a:prstGeom>
          </p:spPr>
        </p:pic>
        <p:pic>
          <p:nvPicPr>
            <p:cNvPr id="262" name="Gráfico 261" descr="Trabalhador de construção com preenchimento sólido">
              <a:extLst>
                <a:ext uri="{FF2B5EF4-FFF2-40B4-BE49-F238E27FC236}">
                  <a16:creationId xmlns:a16="http://schemas.microsoft.com/office/drawing/2014/main" id="{C6C179C8-5C91-CC95-005D-550F8D70F60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1674257"/>
              <a:ext cx="324000" cy="324000"/>
            </a:xfrm>
            <a:prstGeom prst="rect">
              <a:avLst/>
            </a:prstGeom>
          </p:spPr>
        </p:pic>
        <p:pic>
          <p:nvPicPr>
            <p:cNvPr id="263" name="Gráfico 262" descr="Trabalhador de construção com preenchimento sólido">
              <a:extLst>
                <a:ext uri="{FF2B5EF4-FFF2-40B4-BE49-F238E27FC236}">
                  <a16:creationId xmlns:a16="http://schemas.microsoft.com/office/drawing/2014/main" id="{DEB11AA5-3E23-F0CD-6A91-E5C352B01DE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1674257"/>
              <a:ext cx="324000" cy="324000"/>
            </a:xfrm>
            <a:prstGeom prst="rect">
              <a:avLst/>
            </a:prstGeom>
          </p:spPr>
        </p:pic>
        <p:pic>
          <p:nvPicPr>
            <p:cNvPr id="264" name="Gráfico 263" descr="Trabalhador de construção com preenchimento sólido">
              <a:extLst>
                <a:ext uri="{FF2B5EF4-FFF2-40B4-BE49-F238E27FC236}">
                  <a16:creationId xmlns:a16="http://schemas.microsoft.com/office/drawing/2014/main" id="{B2BEB87E-B56D-AB6E-8FDA-96201A545AF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1674257"/>
              <a:ext cx="324000" cy="324000"/>
            </a:xfrm>
            <a:prstGeom prst="rect">
              <a:avLst/>
            </a:prstGeom>
          </p:spPr>
        </p:pic>
        <p:pic>
          <p:nvPicPr>
            <p:cNvPr id="273" name="Gráfico 272" descr="Trabalhador de construção com preenchimento sólido">
              <a:extLst>
                <a:ext uri="{FF2B5EF4-FFF2-40B4-BE49-F238E27FC236}">
                  <a16:creationId xmlns:a16="http://schemas.microsoft.com/office/drawing/2014/main" id="{5B1FE91F-6CDA-FEC2-2E97-F4CFF1775F1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1315413"/>
              <a:ext cx="324000" cy="324000"/>
            </a:xfrm>
            <a:prstGeom prst="rect">
              <a:avLst/>
            </a:prstGeom>
          </p:spPr>
        </p:pic>
        <p:pic>
          <p:nvPicPr>
            <p:cNvPr id="274" name="Gráfico 273" descr="Trabalhador de construção com preenchimento sólido">
              <a:extLst>
                <a:ext uri="{FF2B5EF4-FFF2-40B4-BE49-F238E27FC236}">
                  <a16:creationId xmlns:a16="http://schemas.microsoft.com/office/drawing/2014/main" id="{A8227A26-0357-8C62-16D1-21D1F54B81A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1315413"/>
              <a:ext cx="324000" cy="324000"/>
            </a:xfrm>
            <a:prstGeom prst="rect">
              <a:avLst/>
            </a:prstGeom>
          </p:spPr>
        </p:pic>
        <p:pic>
          <p:nvPicPr>
            <p:cNvPr id="289" name="Gráfico 288" descr="Trabalhador de construção com preenchimento sólido">
              <a:extLst>
                <a:ext uri="{FF2B5EF4-FFF2-40B4-BE49-F238E27FC236}">
                  <a16:creationId xmlns:a16="http://schemas.microsoft.com/office/drawing/2014/main" id="{9F40E146-7A02-FBA0-1EA5-7BC5F07132D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1315413"/>
              <a:ext cx="324000" cy="324000"/>
            </a:xfrm>
            <a:prstGeom prst="rect">
              <a:avLst/>
            </a:prstGeom>
          </p:spPr>
        </p:pic>
        <p:pic>
          <p:nvPicPr>
            <p:cNvPr id="299" name="Gráfico 298" descr="Trabalhador de construção com preenchimento sólido">
              <a:extLst>
                <a:ext uri="{FF2B5EF4-FFF2-40B4-BE49-F238E27FC236}">
                  <a16:creationId xmlns:a16="http://schemas.microsoft.com/office/drawing/2014/main" id="{0AE5637D-F807-5303-7308-D3FFF0AB38E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956569"/>
              <a:ext cx="324000" cy="324000"/>
            </a:xfrm>
            <a:prstGeom prst="rect">
              <a:avLst/>
            </a:prstGeom>
          </p:spPr>
        </p:pic>
        <p:pic>
          <p:nvPicPr>
            <p:cNvPr id="300" name="Gráfico 299" descr="Trabalhador de construção com preenchimento sólido">
              <a:extLst>
                <a:ext uri="{FF2B5EF4-FFF2-40B4-BE49-F238E27FC236}">
                  <a16:creationId xmlns:a16="http://schemas.microsoft.com/office/drawing/2014/main" id="{412C8470-6606-23EF-C508-2FC56EC92F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956569"/>
              <a:ext cx="324000" cy="324000"/>
            </a:xfrm>
            <a:prstGeom prst="rect">
              <a:avLst/>
            </a:prstGeom>
          </p:spPr>
        </p:pic>
        <p:pic>
          <p:nvPicPr>
            <p:cNvPr id="301" name="Gráfico 300" descr="Trabalhador de construção com preenchimento sólido">
              <a:extLst>
                <a:ext uri="{FF2B5EF4-FFF2-40B4-BE49-F238E27FC236}">
                  <a16:creationId xmlns:a16="http://schemas.microsoft.com/office/drawing/2014/main" id="{F1F7918B-3133-C646-6C76-3A38878118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956569"/>
              <a:ext cx="324000" cy="324000"/>
            </a:xfrm>
            <a:prstGeom prst="rect">
              <a:avLst/>
            </a:prstGeom>
          </p:spPr>
        </p:pic>
        <p:pic>
          <p:nvPicPr>
            <p:cNvPr id="312" name="Gráfico 311" descr="Trabalhador de construção com preenchimento sólido">
              <a:extLst>
                <a:ext uri="{FF2B5EF4-FFF2-40B4-BE49-F238E27FC236}">
                  <a16:creationId xmlns:a16="http://schemas.microsoft.com/office/drawing/2014/main" id="{A002A66D-2424-EEB7-2D6C-5555885DB95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597725"/>
              <a:ext cx="324000" cy="324000"/>
            </a:xfrm>
            <a:prstGeom prst="rect">
              <a:avLst/>
            </a:prstGeom>
          </p:spPr>
        </p:pic>
        <p:pic>
          <p:nvPicPr>
            <p:cNvPr id="350" name="Gráfico 349" descr="Trabalhador de construção com preenchimento sólido">
              <a:extLst>
                <a:ext uri="{FF2B5EF4-FFF2-40B4-BE49-F238E27FC236}">
                  <a16:creationId xmlns:a16="http://schemas.microsoft.com/office/drawing/2014/main" id="{D8CAA2CC-22AF-0B49-A79E-FC1C60E3CAC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38881"/>
              <a:ext cx="324000" cy="324000"/>
            </a:xfrm>
            <a:prstGeom prst="rect">
              <a:avLst/>
            </a:prstGeom>
          </p:spPr>
        </p:pic>
      </p:grpSp>
      <p:sp>
        <p:nvSpPr>
          <p:cNvPr id="452" name="Retângulo 451">
            <a:extLst>
              <a:ext uri="{FF2B5EF4-FFF2-40B4-BE49-F238E27FC236}">
                <a16:creationId xmlns:a16="http://schemas.microsoft.com/office/drawing/2014/main" id="{E8CBEF4A-19E8-71B0-0D0D-FE6DD3298190}"/>
              </a:ext>
            </a:extLst>
          </p:cNvPr>
          <p:cNvSpPr/>
          <p:nvPr/>
        </p:nvSpPr>
        <p:spPr>
          <a:xfrm>
            <a:off x="2836279" y="874035"/>
            <a:ext cx="2267260" cy="663871"/>
          </a:xfrm>
          <a:prstGeom prst="rect">
            <a:avLst/>
          </a:prstGeom>
          <a:solidFill>
            <a:srgbClr val="9E9771">
              <a:alpha val="20000"/>
            </a:srgbClr>
          </a:solidFill>
          <a:ln w="31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pt-BR" dirty="0">
                <a:solidFill>
                  <a:srgbClr val="101720"/>
                </a:solidFill>
                <a:latin typeface="Montserrat" pitchFamily="2" charset="77"/>
              </a:rPr>
              <a:t>efetivo impedido</a:t>
            </a:r>
          </a:p>
        </p:txBody>
      </p:sp>
      <p:sp>
        <p:nvSpPr>
          <p:cNvPr id="453" name="Forma Livre 452">
            <a:extLst>
              <a:ext uri="{FF2B5EF4-FFF2-40B4-BE49-F238E27FC236}">
                <a16:creationId xmlns:a16="http://schemas.microsoft.com/office/drawing/2014/main" id="{E4B303AC-9166-E52D-994E-D210099ABEB6}"/>
              </a:ext>
            </a:extLst>
          </p:cNvPr>
          <p:cNvSpPr/>
          <p:nvPr/>
        </p:nvSpPr>
        <p:spPr>
          <a:xfrm flipH="1">
            <a:off x="5423770" y="1917466"/>
            <a:ext cx="2855934" cy="2264959"/>
          </a:xfrm>
          <a:custGeom>
            <a:avLst/>
            <a:gdLst>
              <a:gd name="connsiteX0" fmla="*/ 0 w 2855934"/>
              <a:gd name="connsiteY0" fmla="*/ 2311326 h 2311326"/>
              <a:gd name="connsiteX1" fmla="*/ 137786 w 2855934"/>
              <a:gd name="connsiteY1" fmla="*/ 1985649 h 2311326"/>
              <a:gd name="connsiteX2" fmla="*/ 400832 w 2855934"/>
              <a:gd name="connsiteY2" fmla="*/ 1835337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11326 h 2311326"/>
              <a:gd name="connsiteX1" fmla="*/ 137786 w 2855934"/>
              <a:gd name="connsiteY1" fmla="*/ 1985649 h 2311326"/>
              <a:gd name="connsiteX2" fmla="*/ 363253 w 2855934"/>
              <a:gd name="connsiteY2" fmla="*/ 1760181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99008 h 2399008"/>
              <a:gd name="connsiteX1" fmla="*/ 137786 w 2855934"/>
              <a:gd name="connsiteY1" fmla="*/ 1985649 h 2399008"/>
              <a:gd name="connsiteX2" fmla="*/ 363253 w 2855934"/>
              <a:gd name="connsiteY2" fmla="*/ 1760181 h 2399008"/>
              <a:gd name="connsiteX3" fmla="*/ 576197 w 2855934"/>
              <a:gd name="connsiteY3" fmla="*/ 1597343 h 2399008"/>
              <a:gd name="connsiteX4" fmla="*/ 1027134 w 2855934"/>
              <a:gd name="connsiteY4" fmla="*/ 1484608 h 2399008"/>
              <a:gd name="connsiteX5" fmla="*/ 1377863 w 2855934"/>
              <a:gd name="connsiteY5" fmla="*/ 1234088 h 2399008"/>
              <a:gd name="connsiteX6" fmla="*/ 1678487 w 2855934"/>
              <a:gd name="connsiteY6" fmla="*/ 996093 h 2399008"/>
              <a:gd name="connsiteX7" fmla="*/ 2091846 w 2855934"/>
              <a:gd name="connsiteY7" fmla="*/ 582734 h 2399008"/>
              <a:gd name="connsiteX8" fmla="*/ 2580361 w 2855934"/>
              <a:gd name="connsiteY8" fmla="*/ 81693 h 2399008"/>
              <a:gd name="connsiteX9" fmla="*/ 2855934 w 2855934"/>
              <a:gd name="connsiteY9" fmla="*/ 6537 h 2399008"/>
              <a:gd name="connsiteX0" fmla="*/ 0 w 2855934"/>
              <a:gd name="connsiteY0" fmla="*/ 2347637 h 2347637"/>
              <a:gd name="connsiteX1" fmla="*/ 137786 w 2855934"/>
              <a:gd name="connsiteY1" fmla="*/ 1985649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03673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10143 h 2310143"/>
              <a:gd name="connsiteX1" fmla="*/ 168608 w 2855934"/>
              <a:gd name="connsiteY1" fmla="*/ 1891647 h 2310143"/>
              <a:gd name="connsiteX2" fmla="*/ 363253 w 2855934"/>
              <a:gd name="connsiteY2" fmla="*/ 1666179 h 2310143"/>
              <a:gd name="connsiteX3" fmla="*/ 576197 w 2855934"/>
              <a:gd name="connsiteY3" fmla="*/ 1559849 h 2310143"/>
              <a:gd name="connsiteX4" fmla="*/ 1027134 w 2855934"/>
              <a:gd name="connsiteY4" fmla="*/ 1447114 h 2310143"/>
              <a:gd name="connsiteX5" fmla="*/ 1377863 w 2855934"/>
              <a:gd name="connsiteY5" fmla="*/ 1196594 h 2310143"/>
              <a:gd name="connsiteX6" fmla="*/ 1678487 w 2855934"/>
              <a:gd name="connsiteY6" fmla="*/ 958599 h 2310143"/>
              <a:gd name="connsiteX7" fmla="*/ 2091846 w 2855934"/>
              <a:gd name="connsiteY7" fmla="*/ 545240 h 2310143"/>
              <a:gd name="connsiteX8" fmla="*/ 2580361 w 2855934"/>
              <a:gd name="connsiteY8" fmla="*/ 44199 h 2310143"/>
              <a:gd name="connsiteX9" fmla="*/ 2855934 w 2855934"/>
              <a:gd name="connsiteY9" fmla="*/ 47420 h 2310143"/>
              <a:gd name="connsiteX0" fmla="*/ 0 w 2855934"/>
              <a:gd name="connsiteY0" fmla="*/ 2264959 h 2264959"/>
              <a:gd name="connsiteX1" fmla="*/ 168608 w 2855934"/>
              <a:gd name="connsiteY1" fmla="*/ 1846463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34949 w 2855934"/>
              <a:gd name="connsiteY1" fmla="*/ 1818414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5934" h="2264959">
                <a:moveTo>
                  <a:pt x="0" y="2264959"/>
                </a:moveTo>
                <a:cubicBezTo>
                  <a:pt x="35490" y="2141786"/>
                  <a:pt x="35139" y="1976229"/>
                  <a:pt x="101291" y="1880122"/>
                </a:cubicBezTo>
                <a:cubicBezTo>
                  <a:pt x="167443" y="1784015"/>
                  <a:pt x="284102" y="1681905"/>
                  <a:pt x="363253" y="1620995"/>
                </a:cubicBezTo>
                <a:cubicBezTo>
                  <a:pt x="442404" y="1560085"/>
                  <a:pt x="465550" y="1551176"/>
                  <a:pt x="576197" y="1514665"/>
                </a:cubicBezTo>
                <a:cubicBezTo>
                  <a:pt x="686844" y="1478154"/>
                  <a:pt x="893523" y="1462472"/>
                  <a:pt x="1027134" y="1401930"/>
                </a:cubicBezTo>
                <a:cubicBezTo>
                  <a:pt x="1160745" y="1341388"/>
                  <a:pt x="1269304" y="1232829"/>
                  <a:pt x="1377863" y="1151410"/>
                </a:cubicBezTo>
                <a:cubicBezTo>
                  <a:pt x="1486422" y="1069991"/>
                  <a:pt x="1559490" y="1021974"/>
                  <a:pt x="1678487" y="913415"/>
                </a:cubicBezTo>
                <a:cubicBezTo>
                  <a:pt x="1797484" y="804856"/>
                  <a:pt x="1958951" y="633587"/>
                  <a:pt x="2091846" y="500056"/>
                </a:cubicBezTo>
                <a:cubicBezTo>
                  <a:pt x="2224741" y="366525"/>
                  <a:pt x="2348510" y="208260"/>
                  <a:pt x="2475858" y="112227"/>
                </a:cubicBezTo>
                <a:cubicBezTo>
                  <a:pt x="2603206" y="16194"/>
                  <a:pt x="2781821" y="-8203"/>
                  <a:pt x="2855934" y="2236"/>
                </a:cubicBezTo>
              </a:path>
            </a:pathLst>
          </a:custGeom>
          <a:no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54" name="Forma Livre: Forma 175">
            <a:extLst>
              <a:ext uri="{FF2B5EF4-FFF2-40B4-BE49-F238E27FC236}">
                <a16:creationId xmlns:a16="http://schemas.microsoft.com/office/drawing/2014/main" id="{6080DF7F-77F7-A427-A32C-38AC0DB50501}"/>
              </a:ext>
            </a:extLst>
          </p:cNvPr>
          <p:cNvSpPr/>
          <p:nvPr/>
        </p:nvSpPr>
        <p:spPr>
          <a:xfrm>
            <a:off x="5039607" y="180159"/>
            <a:ext cx="4917449" cy="4011124"/>
          </a:xfrm>
          <a:custGeom>
            <a:avLst/>
            <a:gdLst>
              <a:gd name="connsiteX0" fmla="*/ 0 w 4884420"/>
              <a:gd name="connsiteY0" fmla="*/ 3946517 h 3946517"/>
              <a:gd name="connsiteX1" fmla="*/ 53340 w 4884420"/>
              <a:gd name="connsiteY1" fmla="*/ 3816977 h 3946517"/>
              <a:gd name="connsiteX2" fmla="*/ 106680 w 4884420"/>
              <a:gd name="connsiteY2" fmla="*/ 3672197 h 3946517"/>
              <a:gd name="connsiteX3" fmla="*/ 228600 w 4884420"/>
              <a:gd name="connsiteY3" fmla="*/ 3595997 h 3946517"/>
              <a:gd name="connsiteX4" fmla="*/ 518160 w 4884420"/>
              <a:gd name="connsiteY4" fmla="*/ 3283577 h 3946517"/>
              <a:gd name="connsiteX5" fmla="*/ 944880 w 4884420"/>
              <a:gd name="connsiteY5" fmla="*/ 2917817 h 3946517"/>
              <a:gd name="connsiteX6" fmla="*/ 1173480 w 4884420"/>
              <a:gd name="connsiteY6" fmla="*/ 2681597 h 3946517"/>
              <a:gd name="connsiteX7" fmla="*/ 1203960 w 4884420"/>
              <a:gd name="connsiteY7" fmla="*/ 1630037 h 3946517"/>
              <a:gd name="connsiteX8" fmla="*/ 1729740 w 4884420"/>
              <a:gd name="connsiteY8" fmla="*/ 1119497 h 3946517"/>
              <a:gd name="connsiteX9" fmla="*/ 2125980 w 4884420"/>
              <a:gd name="connsiteY9" fmla="*/ 715637 h 3946517"/>
              <a:gd name="connsiteX10" fmla="*/ 2415540 w 4884420"/>
              <a:gd name="connsiteY10" fmla="*/ 83177 h 3946517"/>
              <a:gd name="connsiteX11" fmla="*/ 2552700 w 4884420"/>
              <a:gd name="connsiteY11" fmla="*/ 14597 h 3946517"/>
              <a:gd name="connsiteX12" fmla="*/ 2667000 w 4884420"/>
              <a:gd name="connsiteY12" fmla="*/ 151757 h 3946517"/>
              <a:gd name="connsiteX13" fmla="*/ 2804160 w 4884420"/>
              <a:gd name="connsiteY13" fmla="*/ 730877 h 3946517"/>
              <a:gd name="connsiteX14" fmla="*/ 3268980 w 4884420"/>
              <a:gd name="connsiteY14" fmla="*/ 1530977 h 3946517"/>
              <a:gd name="connsiteX15" fmla="*/ 3611880 w 4884420"/>
              <a:gd name="connsiteY15" fmla="*/ 2186297 h 3946517"/>
              <a:gd name="connsiteX16" fmla="*/ 3931920 w 4884420"/>
              <a:gd name="connsiteY16" fmla="*/ 2879717 h 3946517"/>
              <a:gd name="connsiteX17" fmla="*/ 4351020 w 4884420"/>
              <a:gd name="connsiteY17" fmla="*/ 3542657 h 3946517"/>
              <a:gd name="connsiteX18" fmla="*/ 4884420 w 4884420"/>
              <a:gd name="connsiteY18" fmla="*/ 3938897 h 3946517"/>
              <a:gd name="connsiteX0" fmla="*/ 0 w 4884420"/>
              <a:gd name="connsiteY0" fmla="*/ 3946517 h 3946517"/>
              <a:gd name="connsiteX1" fmla="*/ 53340 w 4884420"/>
              <a:gd name="connsiteY1" fmla="*/ 3816977 h 3946517"/>
              <a:gd name="connsiteX2" fmla="*/ 106680 w 4884420"/>
              <a:gd name="connsiteY2" fmla="*/ 3672197 h 3946517"/>
              <a:gd name="connsiteX3" fmla="*/ 228600 w 4884420"/>
              <a:gd name="connsiteY3" fmla="*/ 3595997 h 3946517"/>
              <a:gd name="connsiteX4" fmla="*/ 518160 w 4884420"/>
              <a:gd name="connsiteY4" fmla="*/ 3283577 h 3946517"/>
              <a:gd name="connsiteX5" fmla="*/ 944880 w 4884420"/>
              <a:gd name="connsiteY5" fmla="*/ 2917817 h 3946517"/>
              <a:gd name="connsiteX6" fmla="*/ 1173480 w 4884420"/>
              <a:gd name="connsiteY6" fmla="*/ 2681597 h 3946517"/>
              <a:gd name="connsiteX7" fmla="*/ 1203960 w 4884420"/>
              <a:gd name="connsiteY7" fmla="*/ 1630037 h 3946517"/>
              <a:gd name="connsiteX8" fmla="*/ 1729740 w 4884420"/>
              <a:gd name="connsiteY8" fmla="*/ 1119497 h 3946517"/>
              <a:gd name="connsiteX9" fmla="*/ 2125980 w 4884420"/>
              <a:gd name="connsiteY9" fmla="*/ 715637 h 3946517"/>
              <a:gd name="connsiteX10" fmla="*/ 2415540 w 4884420"/>
              <a:gd name="connsiteY10" fmla="*/ 83177 h 3946517"/>
              <a:gd name="connsiteX11" fmla="*/ 2552700 w 4884420"/>
              <a:gd name="connsiteY11" fmla="*/ 14597 h 3946517"/>
              <a:gd name="connsiteX12" fmla="*/ 2667000 w 4884420"/>
              <a:gd name="connsiteY12" fmla="*/ 151757 h 3946517"/>
              <a:gd name="connsiteX13" fmla="*/ 2956560 w 4884420"/>
              <a:gd name="connsiteY13" fmla="*/ 715637 h 3946517"/>
              <a:gd name="connsiteX14" fmla="*/ 3268980 w 4884420"/>
              <a:gd name="connsiteY14" fmla="*/ 1530977 h 3946517"/>
              <a:gd name="connsiteX15" fmla="*/ 3611880 w 4884420"/>
              <a:gd name="connsiteY15" fmla="*/ 2186297 h 3946517"/>
              <a:gd name="connsiteX16" fmla="*/ 3931920 w 4884420"/>
              <a:gd name="connsiteY16" fmla="*/ 2879717 h 3946517"/>
              <a:gd name="connsiteX17" fmla="*/ 4351020 w 4884420"/>
              <a:gd name="connsiteY17" fmla="*/ 3542657 h 3946517"/>
              <a:gd name="connsiteX18" fmla="*/ 4884420 w 4884420"/>
              <a:gd name="connsiteY18" fmla="*/ 3938897 h 3946517"/>
              <a:gd name="connsiteX0" fmla="*/ 0 w 5021580"/>
              <a:gd name="connsiteY0" fmla="*/ 3946517 h 3946517"/>
              <a:gd name="connsiteX1" fmla="*/ 190500 w 5021580"/>
              <a:gd name="connsiteY1" fmla="*/ 3816977 h 3946517"/>
              <a:gd name="connsiteX2" fmla="*/ 243840 w 5021580"/>
              <a:gd name="connsiteY2" fmla="*/ 3672197 h 3946517"/>
              <a:gd name="connsiteX3" fmla="*/ 365760 w 5021580"/>
              <a:gd name="connsiteY3" fmla="*/ 3595997 h 3946517"/>
              <a:gd name="connsiteX4" fmla="*/ 655320 w 5021580"/>
              <a:gd name="connsiteY4" fmla="*/ 3283577 h 3946517"/>
              <a:gd name="connsiteX5" fmla="*/ 1082040 w 5021580"/>
              <a:gd name="connsiteY5" fmla="*/ 2917817 h 3946517"/>
              <a:gd name="connsiteX6" fmla="*/ 1310640 w 5021580"/>
              <a:gd name="connsiteY6" fmla="*/ 2681597 h 3946517"/>
              <a:gd name="connsiteX7" fmla="*/ 1341120 w 5021580"/>
              <a:gd name="connsiteY7" fmla="*/ 1630037 h 3946517"/>
              <a:gd name="connsiteX8" fmla="*/ 1866900 w 5021580"/>
              <a:gd name="connsiteY8" fmla="*/ 1119497 h 3946517"/>
              <a:gd name="connsiteX9" fmla="*/ 2263140 w 5021580"/>
              <a:gd name="connsiteY9" fmla="*/ 715637 h 3946517"/>
              <a:gd name="connsiteX10" fmla="*/ 2552700 w 5021580"/>
              <a:gd name="connsiteY10" fmla="*/ 83177 h 3946517"/>
              <a:gd name="connsiteX11" fmla="*/ 2689860 w 5021580"/>
              <a:gd name="connsiteY11" fmla="*/ 14597 h 3946517"/>
              <a:gd name="connsiteX12" fmla="*/ 2804160 w 5021580"/>
              <a:gd name="connsiteY12" fmla="*/ 151757 h 3946517"/>
              <a:gd name="connsiteX13" fmla="*/ 3093720 w 5021580"/>
              <a:gd name="connsiteY13" fmla="*/ 715637 h 3946517"/>
              <a:gd name="connsiteX14" fmla="*/ 3406140 w 5021580"/>
              <a:gd name="connsiteY14" fmla="*/ 1530977 h 3946517"/>
              <a:gd name="connsiteX15" fmla="*/ 3749040 w 5021580"/>
              <a:gd name="connsiteY15" fmla="*/ 2186297 h 3946517"/>
              <a:gd name="connsiteX16" fmla="*/ 4069080 w 5021580"/>
              <a:gd name="connsiteY16" fmla="*/ 2879717 h 3946517"/>
              <a:gd name="connsiteX17" fmla="*/ 4488180 w 5021580"/>
              <a:gd name="connsiteY17" fmla="*/ 3542657 h 3946517"/>
              <a:gd name="connsiteX18" fmla="*/ 5021580 w 5021580"/>
              <a:gd name="connsiteY18" fmla="*/ 3938897 h 3946517"/>
              <a:gd name="connsiteX0" fmla="*/ 0 w 4975860"/>
              <a:gd name="connsiteY0" fmla="*/ 3984617 h 3984617"/>
              <a:gd name="connsiteX1" fmla="*/ 144780 w 4975860"/>
              <a:gd name="connsiteY1" fmla="*/ 3816977 h 3984617"/>
              <a:gd name="connsiteX2" fmla="*/ 198120 w 4975860"/>
              <a:gd name="connsiteY2" fmla="*/ 3672197 h 3984617"/>
              <a:gd name="connsiteX3" fmla="*/ 320040 w 4975860"/>
              <a:gd name="connsiteY3" fmla="*/ 3595997 h 3984617"/>
              <a:gd name="connsiteX4" fmla="*/ 609600 w 4975860"/>
              <a:gd name="connsiteY4" fmla="*/ 3283577 h 3984617"/>
              <a:gd name="connsiteX5" fmla="*/ 1036320 w 4975860"/>
              <a:gd name="connsiteY5" fmla="*/ 2917817 h 3984617"/>
              <a:gd name="connsiteX6" fmla="*/ 1264920 w 4975860"/>
              <a:gd name="connsiteY6" fmla="*/ 2681597 h 3984617"/>
              <a:gd name="connsiteX7" fmla="*/ 1295400 w 4975860"/>
              <a:gd name="connsiteY7" fmla="*/ 1630037 h 3984617"/>
              <a:gd name="connsiteX8" fmla="*/ 1821180 w 4975860"/>
              <a:gd name="connsiteY8" fmla="*/ 1119497 h 3984617"/>
              <a:gd name="connsiteX9" fmla="*/ 2217420 w 4975860"/>
              <a:gd name="connsiteY9" fmla="*/ 715637 h 3984617"/>
              <a:gd name="connsiteX10" fmla="*/ 2506980 w 4975860"/>
              <a:gd name="connsiteY10" fmla="*/ 83177 h 3984617"/>
              <a:gd name="connsiteX11" fmla="*/ 2644140 w 4975860"/>
              <a:gd name="connsiteY11" fmla="*/ 14597 h 3984617"/>
              <a:gd name="connsiteX12" fmla="*/ 2758440 w 4975860"/>
              <a:gd name="connsiteY12" fmla="*/ 151757 h 3984617"/>
              <a:gd name="connsiteX13" fmla="*/ 3048000 w 4975860"/>
              <a:gd name="connsiteY13" fmla="*/ 715637 h 3984617"/>
              <a:gd name="connsiteX14" fmla="*/ 3360420 w 4975860"/>
              <a:gd name="connsiteY14" fmla="*/ 1530977 h 3984617"/>
              <a:gd name="connsiteX15" fmla="*/ 3703320 w 4975860"/>
              <a:gd name="connsiteY15" fmla="*/ 2186297 h 3984617"/>
              <a:gd name="connsiteX16" fmla="*/ 4023360 w 4975860"/>
              <a:gd name="connsiteY16" fmla="*/ 2879717 h 3984617"/>
              <a:gd name="connsiteX17" fmla="*/ 4442460 w 4975860"/>
              <a:gd name="connsiteY17" fmla="*/ 3542657 h 3984617"/>
              <a:gd name="connsiteX18" fmla="*/ 4975860 w 4975860"/>
              <a:gd name="connsiteY18"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360420 w 4975860"/>
              <a:gd name="connsiteY13" fmla="*/ 1530977 h 3984617"/>
              <a:gd name="connsiteX14" fmla="*/ 370332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23920 w 4975860"/>
              <a:gd name="connsiteY13" fmla="*/ 1518277 h 3984617"/>
              <a:gd name="connsiteX14" fmla="*/ 370332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0332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122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12260 w 4975860"/>
              <a:gd name="connsiteY15" fmla="*/ 2879717 h 3984617"/>
              <a:gd name="connsiteX16" fmla="*/ 449961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88460 w 4975860"/>
              <a:gd name="connsiteY15" fmla="*/ 2867017 h 3984617"/>
              <a:gd name="connsiteX16" fmla="*/ 449961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683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28950 w 4975860"/>
              <a:gd name="connsiteY12" fmla="*/ 709287 h 3984617"/>
              <a:gd name="connsiteX13" fmla="*/ 34683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28950 w 4975860"/>
              <a:gd name="connsiteY12" fmla="*/ 709287 h 3984617"/>
              <a:gd name="connsiteX13" fmla="*/ 34683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468370 w 4975860"/>
              <a:gd name="connsiteY12" fmla="*/ 1476048 h 3948738"/>
              <a:gd name="connsiteX13" fmla="*/ 3855720 w 4975860"/>
              <a:gd name="connsiteY13" fmla="*/ 2131368 h 3948738"/>
              <a:gd name="connsiteX14" fmla="*/ 4188460 w 4975860"/>
              <a:gd name="connsiteY14" fmla="*/ 2831138 h 3948738"/>
              <a:gd name="connsiteX15" fmla="*/ 4550410 w 4975860"/>
              <a:gd name="connsiteY15" fmla="*/ 3500428 h 3948738"/>
              <a:gd name="connsiteX16" fmla="*/ 4975860 w 4975860"/>
              <a:gd name="connsiteY16"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343910 w 4975860"/>
              <a:gd name="connsiteY12" fmla="*/ 1239827 h 3948738"/>
              <a:gd name="connsiteX13" fmla="*/ 3468370 w 4975860"/>
              <a:gd name="connsiteY13" fmla="*/ 1476048 h 3948738"/>
              <a:gd name="connsiteX14" fmla="*/ 3855720 w 4975860"/>
              <a:gd name="connsiteY14" fmla="*/ 2131368 h 3948738"/>
              <a:gd name="connsiteX15" fmla="*/ 4188460 w 4975860"/>
              <a:gd name="connsiteY15" fmla="*/ 2831138 h 3948738"/>
              <a:gd name="connsiteX16" fmla="*/ 4550410 w 4975860"/>
              <a:gd name="connsiteY16" fmla="*/ 3500428 h 3948738"/>
              <a:gd name="connsiteX17" fmla="*/ 4975860 w 4975860"/>
              <a:gd name="connsiteY17"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855720 w 4975860"/>
              <a:gd name="connsiteY14" fmla="*/ 2131368 h 3948738"/>
              <a:gd name="connsiteX15" fmla="*/ 4188460 w 4975860"/>
              <a:gd name="connsiteY15" fmla="*/ 2831138 h 3948738"/>
              <a:gd name="connsiteX16" fmla="*/ 4550410 w 4975860"/>
              <a:gd name="connsiteY16" fmla="*/ 3500428 h 3948738"/>
              <a:gd name="connsiteX17" fmla="*/ 4975860 w 4975860"/>
              <a:gd name="connsiteY17"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737610 w 4975860"/>
              <a:gd name="connsiteY14" fmla="*/ 1912927 h 3948738"/>
              <a:gd name="connsiteX15" fmla="*/ 3855720 w 4975860"/>
              <a:gd name="connsiteY15" fmla="*/ 2131368 h 3948738"/>
              <a:gd name="connsiteX16" fmla="*/ 4188460 w 4975860"/>
              <a:gd name="connsiteY16" fmla="*/ 2831138 h 3948738"/>
              <a:gd name="connsiteX17" fmla="*/ 4550410 w 4975860"/>
              <a:gd name="connsiteY17" fmla="*/ 3500428 h 3948738"/>
              <a:gd name="connsiteX18" fmla="*/ 4975860 w 4975860"/>
              <a:gd name="connsiteY18"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188460 w 4975860"/>
              <a:gd name="connsiteY16" fmla="*/ 2831138 h 3948738"/>
              <a:gd name="connsiteX17" fmla="*/ 4550410 w 4975860"/>
              <a:gd name="connsiteY17" fmla="*/ 3500428 h 3948738"/>
              <a:gd name="connsiteX18" fmla="*/ 4975860 w 4975860"/>
              <a:gd name="connsiteY18"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099560 w 4975860"/>
              <a:gd name="connsiteY16" fmla="*/ 2668577 h 3948738"/>
              <a:gd name="connsiteX17" fmla="*/ 4188460 w 4975860"/>
              <a:gd name="connsiteY17" fmla="*/ 2831138 h 3948738"/>
              <a:gd name="connsiteX18" fmla="*/ 4550410 w 4975860"/>
              <a:gd name="connsiteY18" fmla="*/ 3500428 h 3948738"/>
              <a:gd name="connsiteX19" fmla="*/ 4975860 w 4975860"/>
              <a:gd name="connsiteY19"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042410 w 4975860"/>
              <a:gd name="connsiteY16" fmla="*/ 2725727 h 3948738"/>
              <a:gd name="connsiteX17" fmla="*/ 4188460 w 4975860"/>
              <a:gd name="connsiteY17" fmla="*/ 2831138 h 3948738"/>
              <a:gd name="connsiteX18" fmla="*/ 4550410 w 4975860"/>
              <a:gd name="connsiteY18" fmla="*/ 3500428 h 3948738"/>
              <a:gd name="connsiteX19" fmla="*/ 4975860 w 4975860"/>
              <a:gd name="connsiteY19"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042410 w 4975860"/>
              <a:gd name="connsiteY16" fmla="*/ 2725727 h 3948738"/>
              <a:gd name="connsiteX17" fmla="*/ 4188460 w 4975860"/>
              <a:gd name="connsiteY17" fmla="*/ 2831138 h 3948738"/>
              <a:gd name="connsiteX18" fmla="*/ 4550410 w 4975860"/>
              <a:gd name="connsiteY18" fmla="*/ 3500428 h 3948738"/>
              <a:gd name="connsiteX19" fmla="*/ 4975860 w 4975860"/>
              <a:gd name="connsiteY19" fmla="*/ 3903018 h 3948738"/>
              <a:gd name="connsiteX0" fmla="*/ 0 w 4935379"/>
              <a:gd name="connsiteY0" fmla="*/ 3915400 h 3915400"/>
              <a:gd name="connsiteX1" fmla="*/ 104299 w 4935379"/>
              <a:gd name="connsiteY1" fmla="*/ 3781098 h 3915400"/>
              <a:gd name="connsiteX2" fmla="*/ 279559 w 4935379"/>
              <a:gd name="connsiteY2" fmla="*/ 3560118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104299 w 4935379"/>
              <a:gd name="connsiteY1" fmla="*/ 3781098 h 3915400"/>
              <a:gd name="connsiteX2" fmla="*/ 261630 w 4935379"/>
              <a:gd name="connsiteY2" fmla="*/ 3425647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261630 w 4935379"/>
              <a:gd name="connsiteY2" fmla="*/ 3425647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233404 w 4935379"/>
              <a:gd name="connsiteY5" fmla="*/ 2547107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233404 w 4935379"/>
              <a:gd name="connsiteY5" fmla="*/ 2547107 h 3915400"/>
              <a:gd name="connsiteX6" fmla="*/ 1326637 w 4935379"/>
              <a:gd name="connsiteY6" fmla="*/ 1387970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87970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263884 w 4935379"/>
              <a:gd name="connsiteY6" fmla="*/ 1423829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263884 w 4935379"/>
              <a:gd name="connsiteY6" fmla="*/ 1423829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1002936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967077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967077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0764 h 3910764"/>
              <a:gd name="connsiteX1" fmla="*/ 77405 w 4935379"/>
              <a:gd name="connsiteY1" fmla="*/ 3588203 h 3910764"/>
              <a:gd name="connsiteX2" fmla="*/ 342312 w 4935379"/>
              <a:gd name="connsiteY2" fmla="*/ 3394116 h 3910764"/>
              <a:gd name="connsiteX3" fmla="*/ 613943 w 4935379"/>
              <a:gd name="connsiteY3" fmla="*/ 3126521 h 3910764"/>
              <a:gd name="connsiteX4" fmla="*/ 977909 w 4935379"/>
              <a:gd name="connsiteY4" fmla="*/ 2805584 h 3910764"/>
              <a:gd name="connsiteX5" fmla="*/ 1188581 w 4935379"/>
              <a:gd name="connsiteY5" fmla="*/ 2452824 h 3910764"/>
              <a:gd name="connsiteX6" fmla="*/ 1326637 w 4935379"/>
              <a:gd name="connsiteY6" fmla="*/ 1374369 h 3910764"/>
              <a:gd name="connsiteX7" fmla="*/ 1780699 w 4935379"/>
              <a:gd name="connsiteY7" fmla="*/ 962441 h 3910764"/>
              <a:gd name="connsiteX8" fmla="*/ 2123150 w 4935379"/>
              <a:gd name="connsiteY8" fmla="*/ 612369 h 3910764"/>
              <a:gd name="connsiteX9" fmla="*/ 2466499 w 4935379"/>
              <a:gd name="connsiteY9" fmla="*/ 42662 h 3910764"/>
              <a:gd name="connsiteX10" fmla="*/ 2717959 w 4935379"/>
              <a:gd name="connsiteY10" fmla="*/ 111242 h 3910764"/>
              <a:gd name="connsiteX11" fmla="*/ 2988469 w 4935379"/>
              <a:gd name="connsiteY11" fmla="*/ 668772 h 3910764"/>
              <a:gd name="connsiteX12" fmla="*/ 3246279 w 4935379"/>
              <a:gd name="connsiteY12" fmla="*/ 1285991 h 3910764"/>
              <a:gd name="connsiteX13" fmla="*/ 3427889 w 4935379"/>
              <a:gd name="connsiteY13" fmla="*/ 1471412 h 3910764"/>
              <a:gd name="connsiteX14" fmla="*/ 3627279 w 4935379"/>
              <a:gd name="connsiteY14" fmla="*/ 1984491 h 3910764"/>
              <a:gd name="connsiteX15" fmla="*/ 3815239 w 4935379"/>
              <a:gd name="connsiteY15" fmla="*/ 2126732 h 3910764"/>
              <a:gd name="connsiteX16" fmla="*/ 4001929 w 4935379"/>
              <a:gd name="connsiteY16" fmla="*/ 2721091 h 3910764"/>
              <a:gd name="connsiteX17" fmla="*/ 4147979 w 4935379"/>
              <a:gd name="connsiteY17" fmla="*/ 2826502 h 3910764"/>
              <a:gd name="connsiteX18" fmla="*/ 4509929 w 4935379"/>
              <a:gd name="connsiteY18" fmla="*/ 3495792 h 3910764"/>
              <a:gd name="connsiteX19" fmla="*/ 4935379 w 4935379"/>
              <a:gd name="connsiteY19" fmla="*/ 3898382 h 3910764"/>
              <a:gd name="connsiteX0" fmla="*/ 0 w 4935379"/>
              <a:gd name="connsiteY0" fmla="*/ 3910764 h 3910764"/>
              <a:gd name="connsiteX1" fmla="*/ 77405 w 4935379"/>
              <a:gd name="connsiteY1" fmla="*/ 3588203 h 3910764"/>
              <a:gd name="connsiteX2" fmla="*/ 342312 w 4935379"/>
              <a:gd name="connsiteY2" fmla="*/ 3394116 h 3910764"/>
              <a:gd name="connsiteX3" fmla="*/ 613943 w 4935379"/>
              <a:gd name="connsiteY3" fmla="*/ 3126521 h 3910764"/>
              <a:gd name="connsiteX4" fmla="*/ 977909 w 4935379"/>
              <a:gd name="connsiteY4" fmla="*/ 2805584 h 3910764"/>
              <a:gd name="connsiteX5" fmla="*/ 1188581 w 4935379"/>
              <a:gd name="connsiteY5" fmla="*/ 2452824 h 3910764"/>
              <a:gd name="connsiteX6" fmla="*/ 1326637 w 4935379"/>
              <a:gd name="connsiteY6" fmla="*/ 1374369 h 3910764"/>
              <a:gd name="connsiteX7" fmla="*/ 1780699 w 4935379"/>
              <a:gd name="connsiteY7" fmla="*/ 962441 h 3910764"/>
              <a:gd name="connsiteX8" fmla="*/ 2123150 w 4935379"/>
              <a:gd name="connsiteY8" fmla="*/ 612369 h 3910764"/>
              <a:gd name="connsiteX9" fmla="*/ 2466499 w 4935379"/>
              <a:gd name="connsiteY9" fmla="*/ 42662 h 3910764"/>
              <a:gd name="connsiteX10" fmla="*/ 2717959 w 4935379"/>
              <a:gd name="connsiteY10" fmla="*/ 111242 h 3910764"/>
              <a:gd name="connsiteX11" fmla="*/ 2988469 w 4935379"/>
              <a:gd name="connsiteY11" fmla="*/ 668772 h 3910764"/>
              <a:gd name="connsiteX12" fmla="*/ 3246279 w 4935379"/>
              <a:gd name="connsiteY12" fmla="*/ 1285991 h 3910764"/>
              <a:gd name="connsiteX13" fmla="*/ 3427889 w 4935379"/>
              <a:gd name="connsiteY13" fmla="*/ 1471412 h 3910764"/>
              <a:gd name="connsiteX14" fmla="*/ 3627279 w 4935379"/>
              <a:gd name="connsiteY14" fmla="*/ 1984491 h 3910764"/>
              <a:gd name="connsiteX15" fmla="*/ 3815239 w 4935379"/>
              <a:gd name="connsiteY15" fmla="*/ 2126732 h 3910764"/>
              <a:gd name="connsiteX16" fmla="*/ 4001929 w 4935379"/>
              <a:gd name="connsiteY16" fmla="*/ 2721091 h 3910764"/>
              <a:gd name="connsiteX17" fmla="*/ 4147979 w 4935379"/>
              <a:gd name="connsiteY17" fmla="*/ 2826502 h 3910764"/>
              <a:gd name="connsiteX18" fmla="*/ 4509929 w 4935379"/>
              <a:gd name="connsiteY18" fmla="*/ 3495792 h 3910764"/>
              <a:gd name="connsiteX19" fmla="*/ 4935379 w 4935379"/>
              <a:gd name="connsiteY19" fmla="*/ 3898382 h 3910764"/>
              <a:gd name="connsiteX0" fmla="*/ 0 w 4935379"/>
              <a:gd name="connsiteY0" fmla="*/ 4050598 h 4050598"/>
              <a:gd name="connsiteX1" fmla="*/ 77405 w 4935379"/>
              <a:gd name="connsiteY1" fmla="*/ 3728037 h 4050598"/>
              <a:gd name="connsiteX2" fmla="*/ 342312 w 4935379"/>
              <a:gd name="connsiteY2" fmla="*/ 3533950 h 4050598"/>
              <a:gd name="connsiteX3" fmla="*/ 613943 w 4935379"/>
              <a:gd name="connsiteY3" fmla="*/ 3266355 h 4050598"/>
              <a:gd name="connsiteX4" fmla="*/ 977909 w 4935379"/>
              <a:gd name="connsiteY4" fmla="*/ 2945418 h 4050598"/>
              <a:gd name="connsiteX5" fmla="*/ 1188581 w 4935379"/>
              <a:gd name="connsiteY5" fmla="*/ 2592658 h 4050598"/>
              <a:gd name="connsiteX6" fmla="*/ 1326637 w 4935379"/>
              <a:gd name="connsiteY6" fmla="*/ 1514203 h 4050598"/>
              <a:gd name="connsiteX7" fmla="*/ 1780699 w 4935379"/>
              <a:gd name="connsiteY7" fmla="*/ 1102275 h 4050598"/>
              <a:gd name="connsiteX8" fmla="*/ 2123150 w 4935379"/>
              <a:gd name="connsiteY8" fmla="*/ 752203 h 4050598"/>
              <a:gd name="connsiteX9" fmla="*/ 2645793 w 4935379"/>
              <a:gd name="connsiteY9" fmla="*/ 21131 h 4050598"/>
              <a:gd name="connsiteX10" fmla="*/ 2717959 w 4935379"/>
              <a:gd name="connsiteY10" fmla="*/ 251076 h 4050598"/>
              <a:gd name="connsiteX11" fmla="*/ 2988469 w 4935379"/>
              <a:gd name="connsiteY11" fmla="*/ 808606 h 4050598"/>
              <a:gd name="connsiteX12" fmla="*/ 3246279 w 4935379"/>
              <a:gd name="connsiteY12" fmla="*/ 1425825 h 4050598"/>
              <a:gd name="connsiteX13" fmla="*/ 3427889 w 4935379"/>
              <a:gd name="connsiteY13" fmla="*/ 1611246 h 4050598"/>
              <a:gd name="connsiteX14" fmla="*/ 3627279 w 4935379"/>
              <a:gd name="connsiteY14" fmla="*/ 2124325 h 4050598"/>
              <a:gd name="connsiteX15" fmla="*/ 3815239 w 4935379"/>
              <a:gd name="connsiteY15" fmla="*/ 2266566 h 4050598"/>
              <a:gd name="connsiteX16" fmla="*/ 4001929 w 4935379"/>
              <a:gd name="connsiteY16" fmla="*/ 2860925 h 4050598"/>
              <a:gd name="connsiteX17" fmla="*/ 4147979 w 4935379"/>
              <a:gd name="connsiteY17" fmla="*/ 2966336 h 4050598"/>
              <a:gd name="connsiteX18" fmla="*/ 4509929 w 4935379"/>
              <a:gd name="connsiteY18" fmla="*/ 3635626 h 4050598"/>
              <a:gd name="connsiteX19" fmla="*/ 4935379 w 4935379"/>
              <a:gd name="connsiteY19" fmla="*/ 4038216 h 4050598"/>
              <a:gd name="connsiteX0" fmla="*/ 0 w 4935379"/>
              <a:gd name="connsiteY0" fmla="*/ 4047105 h 4047105"/>
              <a:gd name="connsiteX1" fmla="*/ 77405 w 4935379"/>
              <a:gd name="connsiteY1" fmla="*/ 3724544 h 4047105"/>
              <a:gd name="connsiteX2" fmla="*/ 342312 w 4935379"/>
              <a:gd name="connsiteY2" fmla="*/ 3530457 h 4047105"/>
              <a:gd name="connsiteX3" fmla="*/ 613943 w 4935379"/>
              <a:gd name="connsiteY3" fmla="*/ 3262862 h 4047105"/>
              <a:gd name="connsiteX4" fmla="*/ 977909 w 4935379"/>
              <a:gd name="connsiteY4" fmla="*/ 2941925 h 4047105"/>
              <a:gd name="connsiteX5" fmla="*/ 1188581 w 4935379"/>
              <a:gd name="connsiteY5" fmla="*/ 2589165 h 4047105"/>
              <a:gd name="connsiteX6" fmla="*/ 1326637 w 4935379"/>
              <a:gd name="connsiteY6" fmla="*/ 1510710 h 4047105"/>
              <a:gd name="connsiteX7" fmla="*/ 1780699 w 4935379"/>
              <a:gd name="connsiteY7" fmla="*/ 1098782 h 4047105"/>
              <a:gd name="connsiteX8" fmla="*/ 2123150 w 4935379"/>
              <a:gd name="connsiteY8" fmla="*/ 748710 h 4047105"/>
              <a:gd name="connsiteX9" fmla="*/ 2645793 w 4935379"/>
              <a:gd name="connsiteY9" fmla="*/ 17638 h 4047105"/>
              <a:gd name="connsiteX10" fmla="*/ 2870359 w 4935379"/>
              <a:gd name="connsiteY10" fmla="*/ 274477 h 4047105"/>
              <a:gd name="connsiteX11" fmla="*/ 2988469 w 4935379"/>
              <a:gd name="connsiteY11" fmla="*/ 805113 h 4047105"/>
              <a:gd name="connsiteX12" fmla="*/ 3246279 w 4935379"/>
              <a:gd name="connsiteY12" fmla="*/ 1422332 h 4047105"/>
              <a:gd name="connsiteX13" fmla="*/ 3427889 w 4935379"/>
              <a:gd name="connsiteY13" fmla="*/ 1607753 h 4047105"/>
              <a:gd name="connsiteX14" fmla="*/ 3627279 w 4935379"/>
              <a:gd name="connsiteY14" fmla="*/ 2120832 h 4047105"/>
              <a:gd name="connsiteX15" fmla="*/ 3815239 w 4935379"/>
              <a:gd name="connsiteY15" fmla="*/ 2263073 h 4047105"/>
              <a:gd name="connsiteX16" fmla="*/ 4001929 w 4935379"/>
              <a:gd name="connsiteY16" fmla="*/ 2857432 h 4047105"/>
              <a:gd name="connsiteX17" fmla="*/ 4147979 w 4935379"/>
              <a:gd name="connsiteY17" fmla="*/ 2962843 h 4047105"/>
              <a:gd name="connsiteX18" fmla="*/ 4509929 w 4935379"/>
              <a:gd name="connsiteY18" fmla="*/ 3632133 h 4047105"/>
              <a:gd name="connsiteX19" fmla="*/ 4935379 w 4935379"/>
              <a:gd name="connsiteY19" fmla="*/ 4034723 h 4047105"/>
              <a:gd name="connsiteX0" fmla="*/ 0 w 4935379"/>
              <a:gd name="connsiteY0" fmla="*/ 3867560 h 3867560"/>
              <a:gd name="connsiteX1" fmla="*/ 77405 w 4935379"/>
              <a:gd name="connsiteY1" fmla="*/ 3544999 h 3867560"/>
              <a:gd name="connsiteX2" fmla="*/ 342312 w 4935379"/>
              <a:gd name="connsiteY2" fmla="*/ 3350912 h 3867560"/>
              <a:gd name="connsiteX3" fmla="*/ 613943 w 4935379"/>
              <a:gd name="connsiteY3" fmla="*/ 3083317 h 3867560"/>
              <a:gd name="connsiteX4" fmla="*/ 977909 w 4935379"/>
              <a:gd name="connsiteY4" fmla="*/ 2762380 h 3867560"/>
              <a:gd name="connsiteX5" fmla="*/ 1188581 w 4935379"/>
              <a:gd name="connsiteY5" fmla="*/ 2409620 h 3867560"/>
              <a:gd name="connsiteX6" fmla="*/ 1326637 w 4935379"/>
              <a:gd name="connsiteY6" fmla="*/ 1331165 h 3867560"/>
              <a:gd name="connsiteX7" fmla="*/ 1780699 w 4935379"/>
              <a:gd name="connsiteY7" fmla="*/ 919237 h 3867560"/>
              <a:gd name="connsiteX8" fmla="*/ 2123150 w 4935379"/>
              <a:gd name="connsiteY8" fmla="*/ 569165 h 3867560"/>
              <a:gd name="connsiteX9" fmla="*/ 2403746 w 4935379"/>
              <a:gd name="connsiteY9" fmla="*/ 44281 h 3867560"/>
              <a:gd name="connsiteX10" fmla="*/ 2870359 w 4935379"/>
              <a:gd name="connsiteY10" fmla="*/ 94932 h 3867560"/>
              <a:gd name="connsiteX11" fmla="*/ 2988469 w 4935379"/>
              <a:gd name="connsiteY11" fmla="*/ 625568 h 3867560"/>
              <a:gd name="connsiteX12" fmla="*/ 3246279 w 4935379"/>
              <a:gd name="connsiteY12" fmla="*/ 1242787 h 3867560"/>
              <a:gd name="connsiteX13" fmla="*/ 3427889 w 4935379"/>
              <a:gd name="connsiteY13" fmla="*/ 1428208 h 3867560"/>
              <a:gd name="connsiteX14" fmla="*/ 3627279 w 4935379"/>
              <a:gd name="connsiteY14" fmla="*/ 1941287 h 3867560"/>
              <a:gd name="connsiteX15" fmla="*/ 3815239 w 4935379"/>
              <a:gd name="connsiteY15" fmla="*/ 2083528 h 3867560"/>
              <a:gd name="connsiteX16" fmla="*/ 4001929 w 4935379"/>
              <a:gd name="connsiteY16" fmla="*/ 2677887 h 3867560"/>
              <a:gd name="connsiteX17" fmla="*/ 4147979 w 4935379"/>
              <a:gd name="connsiteY17" fmla="*/ 2783298 h 3867560"/>
              <a:gd name="connsiteX18" fmla="*/ 4509929 w 4935379"/>
              <a:gd name="connsiteY18" fmla="*/ 3452588 h 3867560"/>
              <a:gd name="connsiteX19" fmla="*/ 4935379 w 4935379"/>
              <a:gd name="connsiteY19" fmla="*/ 3855178 h 3867560"/>
              <a:gd name="connsiteX0" fmla="*/ 0 w 4935379"/>
              <a:gd name="connsiteY0" fmla="*/ 4027337 h 4027337"/>
              <a:gd name="connsiteX1" fmla="*/ 77405 w 4935379"/>
              <a:gd name="connsiteY1" fmla="*/ 3704776 h 4027337"/>
              <a:gd name="connsiteX2" fmla="*/ 342312 w 4935379"/>
              <a:gd name="connsiteY2" fmla="*/ 3510689 h 4027337"/>
              <a:gd name="connsiteX3" fmla="*/ 613943 w 4935379"/>
              <a:gd name="connsiteY3" fmla="*/ 3243094 h 4027337"/>
              <a:gd name="connsiteX4" fmla="*/ 977909 w 4935379"/>
              <a:gd name="connsiteY4" fmla="*/ 2922157 h 4027337"/>
              <a:gd name="connsiteX5" fmla="*/ 1188581 w 4935379"/>
              <a:gd name="connsiteY5" fmla="*/ 2569397 h 4027337"/>
              <a:gd name="connsiteX6" fmla="*/ 1326637 w 4935379"/>
              <a:gd name="connsiteY6" fmla="*/ 1490942 h 4027337"/>
              <a:gd name="connsiteX7" fmla="*/ 1780699 w 4935379"/>
              <a:gd name="connsiteY7" fmla="*/ 1079014 h 4027337"/>
              <a:gd name="connsiteX8" fmla="*/ 2123150 w 4935379"/>
              <a:gd name="connsiteY8" fmla="*/ 728942 h 4027337"/>
              <a:gd name="connsiteX9" fmla="*/ 2403746 w 4935379"/>
              <a:gd name="connsiteY9" fmla="*/ 204058 h 4027337"/>
              <a:gd name="connsiteX10" fmla="*/ 2673136 w 4935379"/>
              <a:gd name="connsiteY10" fmla="*/ 30591 h 4027337"/>
              <a:gd name="connsiteX11" fmla="*/ 2988469 w 4935379"/>
              <a:gd name="connsiteY11" fmla="*/ 785345 h 4027337"/>
              <a:gd name="connsiteX12" fmla="*/ 3246279 w 4935379"/>
              <a:gd name="connsiteY12" fmla="*/ 1402564 h 4027337"/>
              <a:gd name="connsiteX13" fmla="*/ 3427889 w 4935379"/>
              <a:gd name="connsiteY13" fmla="*/ 1587985 h 4027337"/>
              <a:gd name="connsiteX14" fmla="*/ 3627279 w 4935379"/>
              <a:gd name="connsiteY14" fmla="*/ 2101064 h 4027337"/>
              <a:gd name="connsiteX15" fmla="*/ 3815239 w 4935379"/>
              <a:gd name="connsiteY15" fmla="*/ 2243305 h 4027337"/>
              <a:gd name="connsiteX16" fmla="*/ 4001929 w 4935379"/>
              <a:gd name="connsiteY16" fmla="*/ 2837664 h 4027337"/>
              <a:gd name="connsiteX17" fmla="*/ 4147979 w 4935379"/>
              <a:gd name="connsiteY17" fmla="*/ 2943075 h 4027337"/>
              <a:gd name="connsiteX18" fmla="*/ 4509929 w 4935379"/>
              <a:gd name="connsiteY18" fmla="*/ 3612365 h 4027337"/>
              <a:gd name="connsiteX19" fmla="*/ 4935379 w 4935379"/>
              <a:gd name="connsiteY19" fmla="*/ 4014955 h 4027337"/>
              <a:gd name="connsiteX0" fmla="*/ 0 w 4935379"/>
              <a:gd name="connsiteY0" fmla="*/ 4035378 h 4035378"/>
              <a:gd name="connsiteX1" fmla="*/ 77405 w 4935379"/>
              <a:gd name="connsiteY1" fmla="*/ 3712817 h 4035378"/>
              <a:gd name="connsiteX2" fmla="*/ 342312 w 4935379"/>
              <a:gd name="connsiteY2" fmla="*/ 3518730 h 4035378"/>
              <a:gd name="connsiteX3" fmla="*/ 613943 w 4935379"/>
              <a:gd name="connsiteY3" fmla="*/ 3251135 h 4035378"/>
              <a:gd name="connsiteX4" fmla="*/ 977909 w 4935379"/>
              <a:gd name="connsiteY4" fmla="*/ 2930198 h 4035378"/>
              <a:gd name="connsiteX5" fmla="*/ 1188581 w 4935379"/>
              <a:gd name="connsiteY5" fmla="*/ 2577438 h 4035378"/>
              <a:gd name="connsiteX6" fmla="*/ 1326637 w 4935379"/>
              <a:gd name="connsiteY6" fmla="*/ 1498983 h 4035378"/>
              <a:gd name="connsiteX7" fmla="*/ 1780699 w 4935379"/>
              <a:gd name="connsiteY7" fmla="*/ 1087055 h 4035378"/>
              <a:gd name="connsiteX8" fmla="*/ 2123150 w 4935379"/>
              <a:gd name="connsiteY8" fmla="*/ 736983 h 4035378"/>
              <a:gd name="connsiteX9" fmla="*/ 2403746 w 4935379"/>
              <a:gd name="connsiteY9" fmla="*/ 212099 h 4035378"/>
              <a:gd name="connsiteX10" fmla="*/ 2717959 w 4935379"/>
              <a:gd name="connsiteY10" fmla="*/ 29667 h 4035378"/>
              <a:gd name="connsiteX11" fmla="*/ 2988469 w 4935379"/>
              <a:gd name="connsiteY11" fmla="*/ 793386 h 4035378"/>
              <a:gd name="connsiteX12" fmla="*/ 3246279 w 4935379"/>
              <a:gd name="connsiteY12" fmla="*/ 1410605 h 4035378"/>
              <a:gd name="connsiteX13" fmla="*/ 3427889 w 4935379"/>
              <a:gd name="connsiteY13" fmla="*/ 1596026 h 4035378"/>
              <a:gd name="connsiteX14" fmla="*/ 3627279 w 4935379"/>
              <a:gd name="connsiteY14" fmla="*/ 2109105 h 4035378"/>
              <a:gd name="connsiteX15" fmla="*/ 3815239 w 4935379"/>
              <a:gd name="connsiteY15" fmla="*/ 2251346 h 4035378"/>
              <a:gd name="connsiteX16" fmla="*/ 4001929 w 4935379"/>
              <a:gd name="connsiteY16" fmla="*/ 2845705 h 4035378"/>
              <a:gd name="connsiteX17" fmla="*/ 4147979 w 4935379"/>
              <a:gd name="connsiteY17" fmla="*/ 2951116 h 4035378"/>
              <a:gd name="connsiteX18" fmla="*/ 4509929 w 4935379"/>
              <a:gd name="connsiteY18" fmla="*/ 3620406 h 4035378"/>
              <a:gd name="connsiteX19" fmla="*/ 4935379 w 4935379"/>
              <a:gd name="connsiteY19" fmla="*/ 4022996 h 4035378"/>
              <a:gd name="connsiteX0" fmla="*/ 0 w 4935379"/>
              <a:gd name="connsiteY0" fmla="*/ 4013450 h 4013450"/>
              <a:gd name="connsiteX1" fmla="*/ 77405 w 4935379"/>
              <a:gd name="connsiteY1" fmla="*/ 3690889 h 4013450"/>
              <a:gd name="connsiteX2" fmla="*/ 342312 w 4935379"/>
              <a:gd name="connsiteY2" fmla="*/ 3496802 h 4013450"/>
              <a:gd name="connsiteX3" fmla="*/ 613943 w 4935379"/>
              <a:gd name="connsiteY3" fmla="*/ 3229207 h 4013450"/>
              <a:gd name="connsiteX4" fmla="*/ 977909 w 4935379"/>
              <a:gd name="connsiteY4" fmla="*/ 2908270 h 4013450"/>
              <a:gd name="connsiteX5" fmla="*/ 1188581 w 4935379"/>
              <a:gd name="connsiteY5" fmla="*/ 2555510 h 4013450"/>
              <a:gd name="connsiteX6" fmla="*/ 1326637 w 4935379"/>
              <a:gd name="connsiteY6" fmla="*/ 1477055 h 4013450"/>
              <a:gd name="connsiteX7" fmla="*/ 1780699 w 4935379"/>
              <a:gd name="connsiteY7" fmla="*/ 1065127 h 4013450"/>
              <a:gd name="connsiteX8" fmla="*/ 2123150 w 4935379"/>
              <a:gd name="connsiteY8" fmla="*/ 715055 h 4013450"/>
              <a:gd name="connsiteX9" fmla="*/ 2376852 w 4935379"/>
              <a:gd name="connsiteY9" fmla="*/ 396359 h 4013450"/>
              <a:gd name="connsiteX10" fmla="*/ 2717959 w 4935379"/>
              <a:gd name="connsiteY10" fmla="*/ 7739 h 4013450"/>
              <a:gd name="connsiteX11" fmla="*/ 2988469 w 4935379"/>
              <a:gd name="connsiteY11" fmla="*/ 771458 h 4013450"/>
              <a:gd name="connsiteX12" fmla="*/ 3246279 w 4935379"/>
              <a:gd name="connsiteY12" fmla="*/ 1388677 h 4013450"/>
              <a:gd name="connsiteX13" fmla="*/ 3427889 w 4935379"/>
              <a:gd name="connsiteY13" fmla="*/ 1574098 h 4013450"/>
              <a:gd name="connsiteX14" fmla="*/ 3627279 w 4935379"/>
              <a:gd name="connsiteY14" fmla="*/ 2087177 h 4013450"/>
              <a:gd name="connsiteX15" fmla="*/ 3815239 w 4935379"/>
              <a:gd name="connsiteY15" fmla="*/ 2229418 h 4013450"/>
              <a:gd name="connsiteX16" fmla="*/ 4001929 w 4935379"/>
              <a:gd name="connsiteY16" fmla="*/ 2823777 h 4013450"/>
              <a:gd name="connsiteX17" fmla="*/ 4147979 w 4935379"/>
              <a:gd name="connsiteY17" fmla="*/ 2929188 h 4013450"/>
              <a:gd name="connsiteX18" fmla="*/ 4509929 w 4935379"/>
              <a:gd name="connsiteY18" fmla="*/ 3598478 h 4013450"/>
              <a:gd name="connsiteX19" fmla="*/ 4935379 w 4935379"/>
              <a:gd name="connsiteY19" fmla="*/ 4001068 h 4013450"/>
              <a:gd name="connsiteX0" fmla="*/ 0 w 4935379"/>
              <a:gd name="connsiteY0" fmla="*/ 4016283 h 4016283"/>
              <a:gd name="connsiteX1" fmla="*/ 77405 w 4935379"/>
              <a:gd name="connsiteY1" fmla="*/ 3693722 h 4016283"/>
              <a:gd name="connsiteX2" fmla="*/ 342312 w 4935379"/>
              <a:gd name="connsiteY2" fmla="*/ 3499635 h 4016283"/>
              <a:gd name="connsiteX3" fmla="*/ 613943 w 4935379"/>
              <a:gd name="connsiteY3" fmla="*/ 3232040 h 4016283"/>
              <a:gd name="connsiteX4" fmla="*/ 977909 w 4935379"/>
              <a:gd name="connsiteY4" fmla="*/ 2911103 h 4016283"/>
              <a:gd name="connsiteX5" fmla="*/ 1188581 w 4935379"/>
              <a:gd name="connsiteY5" fmla="*/ 2558343 h 4016283"/>
              <a:gd name="connsiteX6" fmla="*/ 1326637 w 4935379"/>
              <a:gd name="connsiteY6" fmla="*/ 1479888 h 4016283"/>
              <a:gd name="connsiteX7" fmla="*/ 1780699 w 4935379"/>
              <a:gd name="connsiteY7" fmla="*/ 1067960 h 4016283"/>
              <a:gd name="connsiteX8" fmla="*/ 2123150 w 4935379"/>
              <a:gd name="connsiteY8" fmla="*/ 717888 h 4016283"/>
              <a:gd name="connsiteX9" fmla="*/ 2376852 w 4935379"/>
              <a:gd name="connsiteY9" fmla="*/ 399192 h 4016283"/>
              <a:gd name="connsiteX10" fmla="*/ 2717959 w 4935379"/>
              <a:gd name="connsiteY10" fmla="*/ 10572 h 4016283"/>
              <a:gd name="connsiteX11" fmla="*/ 2988469 w 4935379"/>
              <a:gd name="connsiteY11" fmla="*/ 774291 h 4016283"/>
              <a:gd name="connsiteX12" fmla="*/ 3246279 w 4935379"/>
              <a:gd name="connsiteY12" fmla="*/ 1391510 h 4016283"/>
              <a:gd name="connsiteX13" fmla="*/ 3427889 w 4935379"/>
              <a:gd name="connsiteY13" fmla="*/ 1576931 h 4016283"/>
              <a:gd name="connsiteX14" fmla="*/ 3627279 w 4935379"/>
              <a:gd name="connsiteY14" fmla="*/ 2090010 h 4016283"/>
              <a:gd name="connsiteX15" fmla="*/ 3815239 w 4935379"/>
              <a:gd name="connsiteY15" fmla="*/ 2232251 h 4016283"/>
              <a:gd name="connsiteX16" fmla="*/ 4001929 w 4935379"/>
              <a:gd name="connsiteY16" fmla="*/ 2826610 h 4016283"/>
              <a:gd name="connsiteX17" fmla="*/ 4147979 w 4935379"/>
              <a:gd name="connsiteY17" fmla="*/ 2932021 h 4016283"/>
              <a:gd name="connsiteX18" fmla="*/ 4509929 w 4935379"/>
              <a:gd name="connsiteY18" fmla="*/ 3601311 h 4016283"/>
              <a:gd name="connsiteX19" fmla="*/ 4935379 w 4935379"/>
              <a:gd name="connsiteY19" fmla="*/ 4003901 h 4016283"/>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46279 w 4935379"/>
              <a:gd name="connsiteY12" fmla="*/ 1386351 h 4011124"/>
              <a:gd name="connsiteX13" fmla="*/ 3427889 w 4935379"/>
              <a:gd name="connsiteY13" fmla="*/ 1571772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427889 w 4935379"/>
              <a:gd name="connsiteY13" fmla="*/ 1571772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38242 w 4935379"/>
              <a:gd name="connsiteY13" fmla="*/ 1455231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38242 w 4935379"/>
              <a:gd name="connsiteY13" fmla="*/ 1455231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38242 w 4935379"/>
              <a:gd name="connsiteY13" fmla="*/ 1455231 h 4011124"/>
              <a:gd name="connsiteX14" fmla="*/ 3602369 w 4935379"/>
              <a:gd name="connsiteY14" fmla="*/ 1523135 h 4011124"/>
              <a:gd name="connsiteX15" fmla="*/ 3627279 w 4935379"/>
              <a:gd name="connsiteY15" fmla="*/ 2084851 h 4011124"/>
              <a:gd name="connsiteX16" fmla="*/ 3815239 w 4935379"/>
              <a:gd name="connsiteY16" fmla="*/ 2227092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27279 w 4935379"/>
              <a:gd name="connsiteY15" fmla="*/ 2084851 h 4011124"/>
              <a:gd name="connsiteX16" fmla="*/ 3815239 w 4935379"/>
              <a:gd name="connsiteY16" fmla="*/ 2227092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815239 w 4935379"/>
              <a:gd name="connsiteY16" fmla="*/ 2227092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390026 w 4935379"/>
              <a:gd name="connsiteY18" fmla="*/ 2953756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390026 w 4935379"/>
              <a:gd name="connsiteY18" fmla="*/ 2953756 h 4011124"/>
              <a:gd name="connsiteX19" fmla="*/ 4545788 w 4935379"/>
              <a:gd name="connsiteY19" fmla="*/ 3524435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390026 w 4935379"/>
              <a:gd name="connsiteY18" fmla="*/ 2953756 h 4011124"/>
              <a:gd name="connsiteX19" fmla="*/ 4545788 w 4935379"/>
              <a:gd name="connsiteY19" fmla="*/ 3524435 h 4011124"/>
              <a:gd name="connsiteX20" fmla="*/ 4812605 w 4935379"/>
              <a:gd name="connsiteY20" fmla="*/ 3683629 h 4011124"/>
              <a:gd name="connsiteX21" fmla="*/ 4935379 w 4935379"/>
              <a:gd name="connsiteY21" fmla="*/ 3998742 h 4011124"/>
              <a:gd name="connsiteX0" fmla="*/ 0 w 4917449"/>
              <a:gd name="connsiteY0" fmla="*/ 4011124 h 4011124"/>
              <a:gd name="connsiteX1" fmla="*/ 77405 w 4917449"/>
              <a:gd name="connsiteY1" fmla="*/ 3688563 h 4011124"/>
              <a:gd name="connsiteX2" fmla="*/ 342312 w 4917449"/>
              <a:gd name="connsiteY2" fmla="*/ 3494476 h 4011124"/>
              <a:gd name="connsiteX3" fmla="*/ 613943 w 4917449"/>
              <a:gd name="connsiteY3" fmla="*/ 3226881 h 4011124"/>
              <a:gd name="connsiteX4" fmla="*/ 977909 w 4917449"/>
              <a:gd name="connsiteY4" fmla="*/ 2905944 h 4011124"/>
              <a:gd name="connsiteX5" fmla="*/ 1188581 w 4917449"/>
              <a:gd name="connsiteY5" fmla="*/ 2553184 h 4011124"/>
              <a:gd name="connsiteX6" fmla="*/ 1326637 w 4917449"/>
              <a:gd name="connsiteY6" fmla="*/ 1474729 h 4011124"/>
              <a:gd name="connsiteX7" fmla="*/ 1780699 w 4917449"/>
              <a:gd name="connsiteY7" fmla="*/ 1062801 h 4011124"/>
              <a:gd name="connsiteX8" fmla="*/ 2123150 w 4917449"/>
              <a:gd name="connsiteY8" fmla="*/ 712729 h 4011124"/>
              <a:gd name="connsiteX9" fmla="*/ 2376852 w 4917449"/>
              <a:gd name="connsiteY9" fmla="*/ 394033 h 4011124"/>
              <a:gd name="connsiteX10" fmla="*/ 2717959 w 4917449"/>
              <a:gd name="connsiteY10" fmla="*/ 5413 h 4011124"/>
              <a:gd name="connsiteX11" fmla="*/ 2898822 w 4917449"/>
              <a:gd name="connsiteY11" fmla="*/ 643627 h 4011124"/>
              <a:gd name="connsiteX12" fmla="*/ 3201455 w 4917449"/>
              <a:gd name="connsiteY12" fmla="*/ 821575 h 4011124"/>
              <a:gd name="connsiteX13" fmla="*/ 3320313 w 4917449"/>
              <a:gd name="connsiteY13" fmla="*/ 1338690 h 4011124"/>
              <a:gd name="connsiteX14" fmla="*/ 3602369 w 4917449"/>
              <a:gd name="connsiteY14" fmla="*/ 1523135 h 4011124"/>
              <a:gd name="connsiteX15" fmla="*/ 3654173 w 4917449"/>
              <a:gd name="connsiteY15" fmla="*/ 2048992 h 4011124"/>
              <a:gd name="connsiteX16" fmla="*/ 3994534 w 4917449"/>
              <a:gd name="connsiteY16" fmla="*/ 2218127 h 4011124"/>
              <a:gd name="connsiteX17" fmla="*/ 4109506 w 4917449"/>
              <a:gd name="connsiteY17" fmla="*/ 2749733 h 4011124"/>
              <a:gd name="connsiteX18" fmla="*/ 4390026 w 4917449"/>
              <a:gd name="connsiteY18" fmla="*/ 2953756 h 4011124"/>
              <a:gd name="connsiteX19" fmla="*/ 4545788 w 4917449"/>
              <a:gd name="connsiteY19" fmla="*/ 3524435 h 4011124"/>
              <a:gd name="connsiteX20" fmla="*/ 4812605 w 4917449"/>
              <a:gd name="connsiteY20" fmla="*/ 3683629 h 4011124"/>
              <a:gd name="connsiteX21" fmla="*/ 4917449 w 4917449"/>
              <a:gd name="connsiteY21" fmla="*/ 3935989 h 4011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7449" h="4011124">
                <a:moveTo>
                  <a:pt x="0" y="4011124"/>
                </a:moveTo>
                <a:cubicBezTo>
                  <a:pt x="17780" y="3969214"/>
                  <a:pt x="20353" y="3774671"/>
                  <a:pt x="77405" y="3688563"/>
                </a:cubicBezTo>
                <a:cubicBezTo>
                  <a:pt x="134457" y="3602455"/>
                  <a:pt x="252889" y="3571423"/>
                  <a:pt x="342312" y="3494476"/>
                </a:cubicBezTo>
                <a:cubicBezTo>
                  <a:pt x="431735" y="3417529"/>
                  <a:pt x="508010" y="3324970"/>
                  <a:pt x="613943" y="3226881"/>
                </a:cubicBezTo>
                <a:cubicBezTo>
                  <a:pt x="719876" y="3128792"/>
                  <a:pt x="882136" y="3018227"/>
                  <a:pt x="977909" y="2905944"/>
                </a:cubicBezTo>
                <a:cubicBezTo>
                  <a:pt x="1073682" y="2793661"/>
                  <a:pt x="1130460" y="2791720"/>
                  <a:pt x="1188581" y="2553184"/>
                </a:cubicBezTo>
                <a:cubicBezTo>
                  <a:pt x="1246702" y="2314648"/>
                  <a:pt x="1227951" y="1723126"/>
                  <a:pt x="1326637" y="1474729"/>
                </a:cubicBezTo>
                <a:cubicBezTo>
                  <a:pt x="1425323" y="1226332"/>
                  <a:pt x="1647947" y="1189801"/>
                  <a:pt x="1780699" y="1062801"/>
                </a:cubicBezTo>
                <a:cubicBezTo>
                  <a:pt x="1913451" y="935801"/>
                  <a:pt x="2023791" y="824190"/>
                  <a:pt x="2123150" y="712729"/>
                </a:cubicBezTo>
                <a:cubicBezTo>
                  <a:pt x="2222509" y="601268"/>
                  <a:pt x="2304611" y="619495"/>
                  <a:pt x="2376852" y="394033"/>
                </a:cubicBezTo>
                <a:cubicBezTo>
                  <a:pt x="2449093" y="168571"/>
                  <a:pt x="2630964" y="-36186"/>
                  <a:pt x="2717959" y="5413"/>
                </a:cubicBezTo>
                <a:cubicBezTo>
                  <a:pt x="2804954" y="47012"/>
                  <a:pt x="2818239" y="507600"/>
                  <a:pt x="2898822" y="643627"/>
                </a:cubicBezTo>
                <a:cubicBezTo>
                  <a:pt x="2979405" y="779654"/>
                  <a:pt x="3131207" y="705731"/>
                  <a:pt x="3201455" y="821575"/>
                </a:cubicBezTo>
                <a:cubicBezTo>
                  <a:pt x="3271703" y="937419"/>
                  <a:pt x="3253494" y="1221763"/>
                  <a:pt x="3320313" y="1338690"/>
                </a:cubicBezTo>
                <a:cubicBezTo>
                  <a:pt x="3387132" y="1455617"/>
                  <a:pt x="3554196" y="1418198"/>
                  <a:pt x="3602369" y="1523135"/>
                </a:cubicBezTo>
                <a:cubicBezTo>
                  <a:pt x="3650542" y="1628072"/>
                  <a:pt x="3588812" y="1933160"/>
                  <a:pt x="3654173" y="2048992"/>
                </a:cubicBezTo>
                <a:cubicBezTo>
                  <a:pt x="3719534" y="2164824"/>
                  <a:pt x="3918645" y="2101337"/>
                  <a:pt x="3994534" y="2218127"/>
                </a:cubicBezTo>
                <a:cubicBezTo>
                  <a:pt x="4070423" y="2334917"/>
                  <a:pt x="3996899" y="2633105"/>
                  <a:pt x="4109506" y="2749733"/>
                </a:cubicBezTo>
                <a:cubicBezTo>
                  <a:pt x="4164963" y="2866361"/>
                  <a:pt x="4317312" y="2824639"/>
                  <a:pt x="4390026" y="2953756"/>
                </a:cubicBezTo>
                <a:cubicBezTo>
                  <a:pt x="4462740" y="3082873"/>
                  <a:pt x="4488805" y="3386354"/>
                  <a:pt x="4545788" y="3524435"/>
                </a:cubicBezTo>
                <a:cubicBezTo>
                  <a:pt x="4602771" y="3662516"/>
                  <a:pt x="4747673" y="3604578"/>
                  <a:pt x="4812605" y="3683629"/>
                </a:cubicBezTo>
                <a:cubicBezTo>
                  <a:pt x="4877537" y="3762680"/>
                  <a:pt x="4883540" y="3899906"/>
                  <a:pt x="4917449" y="3935989"/>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455" name="Forma Livre 454">
            <a:extLst>
              <a:ext uri="{FF2B5EF4-FFF2-40B4-BE49-F238E27FC236}">
                <a16:creationId xmlns:a16="http://schemas.microsoft.com/office/drawing/2014/main" id="{BD3E40EB-89C3-98B9-51B2-4EC4903F8FE8}"/>
              </a:ext>
            </a:extLst>
          </p:cNvPr>
          <p:cNvSpPr/>
          <p:nvPr/>
        </p:nvSpPr>
        <p:spPr>
          <a:xfrm>
            <a:off x="2567836" y="1917466"/>
            <a:ext cx="2855934" cy="2264959"/>
          </a:xfrm>
          <a:custGeom>
            <a:avLst/>
            <a:gdLst>
              <a:gd name="connsiteX0" fmla="*/ 0 w 2855934"/>
              <a:gd name="connsiteY0" fmla="*/ 2311326 h 2311326"/>
              <a:gd name="connsiteX1" fmla="*/ 137786 w 2855934"/>
              <a:gd name="connsiteY1" fmla="*/ 1985649 h 2311326"/>
              <a:gd name="connsiteX2" fmla="*/ 400832 w 2855934"/>
              <a:gd name="connsiteY2" fmla="*/ 1835337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11326 h 2311326"/>
              <a:gd name="connsiteX1" fmla="*/ 137786 w 2855934"/>
              <a:gd name="connsiteY1" fmla="*/ 1985649 h 2311326"/>
              <a:gd name="connsiteX2" fmla="*/ 363253 w 2855934"/>
              <a:gd name="connsiteY2" fmla="*/ 1760181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99008 h 2399008"/>
              <a:gd name="connsiteX1" fmla="*/ 137786 w 2855934"/>
              <a:gd name="connsiteY1" fmla="*/ 1985649 h 2399008"/>
              <a:gd name="connsiteX2" fmla="*/ 363253 w 2855934"/>
              <a:gd name="connsiteY2" fmla="*/ 1760181 h 2399008"/>
              <a:gd name="connsiteX3" fmla="*/ 576197 w 2855934"/>
              <a:gd name="connsiteY3" fmla="*/ 1597343 h 2399008"/>
              <a:gd name="connsiteX4" fmla="*/ 1027134 w 2855934"/>
              <a:gd name="connsiteY4" fmla="*/ 1484608 h 2399008"/>
              <a:gd name="connsiteX5" fmla="*/ 1377863 w 2855934"/>
              <a:gd name="connsiteY5" fmla="*/ 1234088 h 2399008"/>
              <a:gd name="connsiteX6" fmla="*/ 1678487 w 2855934"/>
              <a:gd name="connsiteY6" fmla="*/ 996093 h 2399008"/>
              <a:gd name="connsiteX7" fmla="*/ 2091846 w 2855934"/>
              <a:gd name="connsiteY7" fmla="*/ 582734 h 2399008"/>
              <a:gd name="connsiteX8" fmla="*/ 2580361 w 2855934"/>
              <a:gd name="connsiteY8" fmla="*/ 81693 h 2399008"/>
              <a:gd name="connsiteX9" fmla="*/ 2855934 w 2855934"/>
              <a:gd name="connsiteY9" fmla="*/ 6537 h 2399008"/>
              <a:gd name="connsiteX0" fmla="*/ 0 w 2855934"/>
              <a:gd name="connsiteY0" fmla="*/ 2347637 h 2347637"/>
              <a:gd name="connsiteX1" fmla="*/ 137786 w 2855934"/>
              <a:gd name="connsiteY1" fmla="*/ 1985649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03673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10143 h 2310143"/>
              <a:gd name="connsiteX1" fmla="*/ 168608 w 2855934"/>
              <a:gd name="connsiteY1" fmla="*/ 1891647 h 2310143"/>
              <a:gd name="connsiteX2" fmla="*/ 363253 w 2855934"/>
              <a:gd name="connsiteY2" fmla="*/ 1666179 h 2310143"/>
              <a:gd name="connsiteX3" fmla="*/ 576197 w 2855934"/>
              <a:gd name="connsiteY3" fmla="*/ 1559849 h 2310143"/>
              <a:gd name="connsiteX4" fmla="*/ 1027134 w 2855934"/>
              <a:gd name="connsiteY4" fmla="*/ 1447114 h 2310143"/>
              <a:gd name="connsiteX5" fmla="*/ 1377863 w 2855934"/>
              <a:gd name="connsiteY5" fmla="*/ 1196594 h 2310143"/>
              <a:gd name="connsiteX6" fmla="*/ 1678487 w 2855934"/>
              <a:gd name="connsiteY6" fmla="*/ 958599 h 2310143"/>
              <a:gd name="connsiteX7" fmla="*/ 2091846 w 2855934"/>
              <a:gd name="connsiteY7" fmla="*/ 545240 h 2310143"/>
              <a:gd name="connsiteX8" fmla="*/ 2580361 w 2855934"/>
              <a:gd name="connsiteY8" fmla="*/ 44199 h 2310143"/>
              <a:gd name="connsiteX9" fmla="*/ 2855934 w 2855934"/>
              <a:gd name="connsiteY9" fmla="*/ 47420 h 2310143"/>
              <a:gd name="connsiteX0" fmla="*/ 0 w 2855934"/>
              <a:gd name="connsiteY0" fmla="*/ 2264959 h 2264959"/>
              <a:gd name="connsiteX1" fmla="*/ 168608 w 2855934"/>
              <a:gd name="connsiteY1" fmla="*/ 1846463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34949 w 2855934"/>
              <a:gd name="connsiteY1" fmla="*/ 1818414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5934" h="2264959">
                <a:moveTo>
                  <a:pt x="0" y="2264959"/>
                </a:moveTo>
                <a:cubicBezTo>
                  <a:pt x="35490" y="2141786"/>
                  <a:pt x="35139" y="1976229"/>
                  <a:pt x="101291" y="1880122"/>
                </a:cubicBezTo>
                <a:cubicBezTo>
                  <a:pt x="167443" y="1784015"/>
                  <a:pt x="284102" y="1681905"/>
                  <a:pt x="363253" y="1620995"/>
                </a:cubicBezTo>
                <a:cubicBezTo>
                  <a:pt x="442404" y="1560085"/>
                  <a:pt x="465550" y="1551176"/>
                  <a:pt x="576197" y="1514665"/>
                </a:cubicBezTo>
                <a:cubicBezTo>
                  <a:pt x="686844" y="1478154"/>
                  <a:pt x="893523" y="1462472"/>
                  <a:pt x="1027134" y="1401930"/>
                </a:cubicBezTo>
                <a:cubicBezTo>
                  <a:pt x="1160745" y="1341388"/>
                  <a:pt x="1269304" y="1232829"/>
                  <a:pt x="1377863" y="1151410"/>
                </a:cubicBezTo>
                <a:cubicBezTo>
                  <a:pt x="1486422" y="1069991"/>
                  <a:pt x="1559490" y="1021974"/>
                  <a:pt x="1678487" y="913415"/>
                </a:cubicBezTo>
                <a:cubicBezTo>
                  <a:pt x="1797484" y="804856"/>
                  <a:pt x="1958951" y="633587"/>
                  <a:pt x="2091846" y="500056"/>
                </a:cubicBezTo>
                <a:cubicBezTo>
                  <a:pt x="2224741" y="366525"/>
                  <a:pt x="2348510" y="208260"/>
                  <a:pt x="2475858" y="112227"/>
                </a:cubicBezTo>
                <a:cubicBezTo>
                  <a:pt x="2603206" y="16194"/>
                  <a:pt x="2781821" y="-8203"/>
                  <a:pt x="2855934" y="2236"/>
                </a:cubicBezTo>
              </a:path>
            </a:pathLst>
          </a:custGeom>
          <a:no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39199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C8C58-2AD0-5809-9B8E-B08DEE45FC7B}"/>
            </a:ext>
          </a:extLst>
        </p:cNvPr>
        <p:cNvGrpSpPr/>
        <p:nvPr/>
      </p:nvGrpSpPr>
      <p:grpSpPr>
        <a:xfrm>
          <a:off x="0" y="0"/>
          <a:ext cx="0" cy="0"/>
          <a:chOff x="0" y="0"/>
          <a:chExt cx="0" cy="0"/>
        </a:xfrm>
      </p:grpSpPr>
      <p:sp>
        <p:nvSpPr>
          <p:cNvPr id="4" name="Retângulo 3">
            <a:extLst>
              <a:ext uri="{FF2B5EF4-FFF2-40B4-BE49-F238E27FC236}">
                <a16:creationId xmlns:a16="http://schemas.microsoft.com/office/drawing/2014/main" id="{AD7BDDA6-3CA4-9471-DC36-DFE535B18E3B}"/>
              </a:ext>
            </a:extLst>
          </p:cNvPr>
          <p:cNvSpPr/>
          <p:nvPr/>
        </p:nvSpPr>
        <p:spPr>
          <a:xfrm>
            <a:off x="2836279" y="874035"/>
            <a:ext cx="2267260" cy="663871"/>
          </a:xfrm>
          <a:prstGeom prst="rect">
            <a:avLst/>
          </a:prstGeom>
          <a:solidFill>
            <a:srgbClr val="C00000">
              <a:alpha val="20000"/>
            </a:srgbClr>
          </a:solidFill>
          <a:ln w="31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pt-BR" dirty="0">
                <a:solidFill>
                  <a:srgbClr val="101720"/>
                </a:solidFill>
                <a:latin typeface="Montserrat" pitchFamily="2" charset="77"/>
              </a:rPr>
              <a:t>efetivo previsto no prazo previsto</a:t>
            </a:r>
          </a:p>
        </p:txBody>
      </p:sp>
      <p:sp>
        <p:nvSpPr>
          <p:cNvPr id="3" name="Forma Livre 2">
            <a:extLst>
              <a:ext uri="{FF2B5EF4-FFF2-40B4-BE49-F238E27FC236}">
                <a16:creationId xmlns:a16="http://schemas.microsoft.com/office/drawing/2014/main" id="{85D37DF6-B1B2-A6E6-C943-9BA87A979572}"/>
              </a:ext>
            </a:extLst>
          </p:cNvPr>
          <p:cNvSpPr/>
          <p:nvPr/>
        </p:nvSpPr>
        <p:spPr>
          <a:xfrm>
            <a:off x="5050302" y="2482948"/>
            <a:ext cx="3228535" cy="1772529"/>
          </a:xfrm>
          <a:custGeom>
            <a:avLst/>
            <a:gdLst>
              <a:gd name="connsiteX0" fmla="*/ 0 w 3228535"/>
              <a:gd name="connsiteY0" fmla="*/ 1765495 h 1772529"/>
              <a:gd name="connsiteX1" fmla="*/ 0 w 3228535"/>
              <a:gd name="connsiteY1" fmla="*/ 1624818 h 1772529"/>
              <a:gd name="connsiteX2" fmla="*/ 63304 w 3228535"/>
              <a:gd name="connsiteY2" fmla="*/ 1385667 h 1772529"/>
              <a:gd name="connsiteX3" fmla="*/ 218049 w 3228535"/>
              <a:gd name="connsiteY3" fmla="*/ 1273126 h 1772529"/>
              <a:gd name="connsiteX4" fmla="*/ 358726 w 3228535"/>
              <a:gd name="connsiteY4" fmla="*/ 1181686 h 1772529"/>
              <a:gd name="connsiteX5" fmla="*/ 576775 w 3228535"/>
              <a:gd name="connsiteY5" fmla="*/ 942535 h 1772529"/>
              <a:gd name="connsiteX6" fmla="*/ 780756 w 3228535"/>
              <a:gd name="connsiteY6" fmla="*/ 794824 h 1772529"/>
              <a:gd name="connsiteX7" fmla="*/ 998806 w 3228535"/>
              <a:gd name="connsiteY7" fmla="*/ 590843 h 1772529"/>
              <a:gd name="connsiteX8" fmla="*/ 1118381 w 3228535"/>
              <a:gd name="connsiteY8" fmla="*/ 422030 h 1772529"/>
              <a:gd name="connsiteX9" fmla="*/ 1167618 w 3228535"/>
              <a:gd name="connsiteY9" fmla="*/ 344658 h 1772529"/>
              <a:gd name="connsiteX10" fmla="*/ 1216855 w 3228535"/>
              <a:gd name="connsiteY10" fmla="*/ 0 h 1772529"/>
              <a:gd name="connsiteX11" fmla="*/ 1624818 w 3228535"/>
              <a:gd name="connsiteY11" fmla="*/ 414997 h 1772529"/>
              <a:gd name="connsiteX12" fmla="*/ 1934307 w 3228535"/>
              <a:gd name="connsiteY12" fmla="*/ 647114 h 1772529"/>
              <a:gd name="connsiteX13" fmla="*/ 2201593 w 3228535"/>
              <a:gd name="connsiteY13" fmla="*/ 837027 h 1772529"/>
              <a:gd name="connsiteX14" fmla="*/ 2504049 w 3228535"/>
              <a:gd name="connsiteY14" fmla="*/ 921434 h 1772529"/>
              <a:gd name="connsiteX15" fmla="*/ 2708030 w 3228535"/>
              <a:gd name="connsiteY15" fmla="*/ 963637 h 1772529"/>
              <a:gd name="connsiteX16" fmla="*/ 2883876 w 3228535"/>
              <a:gd name="connsiteY16" fmla="*/ 1076178 h 1772529"/>
              <a:gd name="connsiteX17" fmla="*/ 3031587 w 3228535"/>
              <a:gd name="connsiteY17" fmla="*/ 1209821 h 1772529"/>
              <a:gd name="connsiteX18" fmla="*/ 3158196 w 3228535"/>
              <a:gd name="connsiteY18" fmla="*/ 1357532 h 1772529"/>
              <a:gd name="connsiteX19" fmla="*/ 3207433 w 3228535"/>
              <a:gd name="connsiteY19" fmla="*/ 1540412 h 1772529"/>
              <a:gd name="connsiteX20" fmla="*/ 3221501 w 3228535"/>
              <a:gd name="connsiteY20" fmla="*/ 1681089 h 1772529"/>
              <a:gd name="connsiteX21" fmla="*/ 3228535 w 3228535"/>
              <a:gd name="connsiteY21" fmla="*/ 1772529 h 1772529"/>
              <a:gd name="connsiteX22" fmla="*/ 0 w 3228535"/>
              <a:gd name="connsiteY22" fmla="*/ 1765495 h 1772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28535" h="1772529">
                <a:moveTo>
                  <a:pt x="0" y="1765495"/>
                </a:moveTo>
                <a:lnTo>
                  <a:pt x="0" y="1624818"/>
                </a:lnTo>
                <a:lnTo>
                  <a:pt x="63304" y="1385667"/>
                </a:lnTo>
                <a:lnTo>
                  <a:pt x="218049" y="1273126"/>
                </a:lnTo>
                <a:lnTo>
                  <a:pt x="358726" y="1181686"/>
                </a:lnTo>
                <a:lnTo>
                  <a:pt x="576775" y="942535"/>
                </a:lnTo>
                <a:lnTo>
                  <a:pt x="780756" y="794824"/>
                </a:lnTo>
                <a:lnTo>
                  <a:pt x="998806" y="590843"/>
                </a:lnTo>
                <a:lnTo>
                  <a:pt x="1118381" y="422030"/>
                </a:lnTo>
                <a:lnTo>
                  <a:pt x="1167618" y="344658"/>
                </a:lnTo>
                <a:lnTo>
                  <a:pt x="1216855" y="0"/>
                </a:lnTo>
                <a:lnTo>
                  <a:pt x="1624818" y="414997"/>
                </a:lnTo>
                <a:lnTo>
                  <a:pt x="1934307" y="647114"/>
                </a:lnTo>
                <a:lnTo>
                  <a:pt x="2201593" y="837027"/>
                </a:lnTo>
                <a:lnTo>
                  <a:pt x="2504049" y="921434"/>
                </a:lnTo>
                <a:lnTo>
                  <a:pt x="2708030" y="963637"/>
                </a:lnTo>
                <a:lnTo>
                  <a:pt x="2883876" y="1076178"/>
                </a:lnTo>
                <a:lnTo>
                  <a:pt x="3031587" y="1209821"/>
                </a:lnTo>
                <a:lnTo>
                  <a:pt x="3158196" y="1357532"/>
                </a:lnTo>
                <a:lnTo>
                  <a:pt x="3207433" y="1540412"/>
                </a:lnTo>
                <a:lnTo>
                  <a:pt x="3221501" y="1681089"/>
                </a:lnTo>
                <a:lnTo>
                  <a:pt x="3228535" y="1772529"/>
                </a:lnTo>
                <a:lnTo>
                  <a:pt x="0" y="1765495"/>
                </a:lnTo>
                <a:close/>
              </a:path>
            </a:pathLst>
          </a:custGeom>
          <a:solidFill>
            <a:srgbClr val="C0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49" name="Forma Livre 448">
            <a:extLst>
              <a:ext uri="{FF2B5EF4-FFF2-40B4-BE49-F238E27FC236}">
                <a16:creationId xmlns:a16="http://schemas.microsoft.com/office/drawing/2014/main" id="{7F85303A-AC7C-6E76-086A-AE2AB731DF65}"/>
              </a:ext>
            </a:extLst>
          </p:cNvPr>
          <p:cNvSpPr/>
          <p:nvPr/>
        </p:nvSpPr>
        <p:spPr>
          <a:xfrm>
            <a:off x="2577078" y="1930401"/>
            <a:ext cx="3696722" cy="2327749"/>
          </a:xfrm>
          <a:custGeom>
            <a:avLst/>
            <a:gdLst>
              <a:gd name="connsiteX0" fmla="*/ 0 w 3691467"/>
              <a:gd name="connsiteY0" fmla="*/ 2243667 h 2243667"/>
              <a:gd name="connsiteX1" fmla="*/ 2480734 w 3691467"/>
              <a:gd name="connsiteY1" fmla="*/ 2243667 h 2243667"/>
              <a:gd name="connsiteX2" fmla="*/ 2514600 w 3691467"/>
              <a:gd name="connsiteY2" fmla="*/ 1972733 h 2243667"/>
              <a:gd name="connsiteX3" fmla="*/ 2633134 w 3691467"/>
              <a:gd name="connsiteY3" fmla="*/ 1845733 h 2243667"/>
              <a:gd name="connsiteX4" fmla="*/ 2794000 w 3691467"/>
              <a:gd name="connsiteY4" fmla="*/ 1761067 h 2243667"/>
              <a:gd name="connsiteX5" fmla="*/ 3005667 w 3691467"/>
              <a:gd name="connsiteY5" fmla="*/ 1540933 h 2243667"/>
              <a:gd name="connsiteX6" fmla="*/ 3191934 w 3691467"/>
              <a:gd name="connsiteY6" fmla="*/ 1371600 h 2243667"/>
              <a:gd name="connsiteX7" fmla="*/ 3445934 w 3691467"/>
              <a:gd name="connsiteY7" fmla="*/ 1159933 h 2243667"/>
              <a:gd name="connsiteX8" fmla="*/ 3581400 w 3691467"/>
              <a:gd name="connsiteY8" fmla="*/ 990600 h 2243667"/>
              <a:gd name="connsiteX9" fmla="*/ 3649134 w 3691467"/>
              <a:gd name="connsiteY9" fmla="*/ 838200 h 2243667"/>
              <a:gd name="connsiteX10" fmla="*/ 3691467 w 3691467"/>
              <a:gd name="connsiteY10" fmla="*/ 567267 h 2243667"/>
              <a:gd name="connsiteX11" fmla="*/ 3259667 w 3691467"/>
              <a:gd name="connsiteY11" fmla="*/ 127000 h 2243667"/>
              <a:gd name="connsiteX12" fmla="*/ 3081867 w 3691467"/>
              <a:gd name="connsiteY12" fmla="*/ 33867 h 2243667"/>
              <a:gd name="connsiteX13" fmla="*/ 2929467 w 3691467"/>
              <a:gd name="connsiteY13" fmla="*/ 0 h 2243667"/>
              <a:gd name="connsiteX14" fmla="*/ 2760134 w 3691467"/>
              <a:gd name="connsiteY14" fmla="*/ 0 h 2243667"/>
              <a:gd name="connsiteX15" fmla="*/ 2599267 w 3691467"/>
              <a:gd name="connsiteY15" fmla="*/ 42333 h 2243667"/>
              <a:gd name="connsiteX16" fmla="*/ 2446867 w 3691467"/>
              <a:gd name="connsiteY16" fmla="*/ 110067 h 2243667"/>
              <a:gd name="connsiteX17" fmla="*/ 2133600 w 3691467"/>
              <a:gd name="connsiteY17" fmla="*/ 423333 h 2243667"/>
              <a:gd name="connsiteX18" fmla="*/ 1507067 w 3691467"/>
              <a:gd name="connsiteY18" fmla="*/ 1049866 h 2243667"/>
              <a:gd name="connsiteX19" fmla="*/ 1286934 w 3691467"/>
              <a:gd name="connsiteY19" fmla="*/ 1219200 h 2243667"/>
              <a:gd name="connsiteX20" fmla="*/ 1066800 w 3691467"/>
              <a:gd name="connsiteY20" fmla="*/ 1371600 h 2243667"/>
              <a:gd name="connsiteX21" fmla="*/ 922867 w 3691467"/>
              <a:gd name="connsiteY21" fmla="*/ 1430867 h 2243667"/>
              <a:gd name="connsiteX22" fmla="*/ 643467 w 3691467"/>
              <a:gd name="connsiteY22" fmla="*/ 1490133 h 2243667"/>
              <a:gd name="connsiteX23" fmla="*/ 474134 w 3691467"/>
              <a:gd name="connsiteY23" fmla="*/ 1540933 h 2243667"/>
              <a:gd name="connsiteX24" fmla="*/ 321734 w 3691467"/>
              <a:gd name="connsiteY24" fmla="*/ 1634067 h 2243667"/>
              <a:gd name="connsiteX25" fmla="*/ 118534 w 3691467"/>
              <a:gd name="connsiteY25" fmla="*/ 1837267 h 2243667"/>
              <a:gd name="connsiteX26" fmla="*/ 42334 w 3691467"/>
              <a:gd name="connsiteY26" fmla="*/ 1981200 h 2243667"/>
              <a:gd name="connsiteX27" fmla="*/ 8467 w 3691467"/>
              <a:gd name="connsiteY27" fmla="*/ 2175933 h 2243667"/>
              <a:gd name="connsiteX28" fmla="*/ 0 w 3691467"/>
              <a:gd name="connsiteY28" fmla="*/ 2243667 h 2243667"/>
              <a:gd name="connsiteX0" fmla="*/ 0 w 3696722"/>
              <a:gd name="connsiteY0" fmla="*/ 2311984 h 2311984"/>
              <a:gd name="connsiteX1" fmla="*/ 2485989 w 3696722"/>
              <a:gd name="connsiteY1" fmla="*/ 2243667 h 2311984"/>
              <a:gd name="connsiteX2" fmla="*/ 2519855 w 3696722"/>
              <a:gd name="connsiteY2" fmla="*/ 1972733 h 2311984"/>
              <a:gd name="connsiteX3" fmla="*/ 2638389 w 3696722"/>
              <a:gd name="connsiteY3" fmla="*/ 1845733 h 2311984"/>
              <a:gd name="connsiteX4" fmla="*/ 2799255 w 3696722"/>
              <a:gd name="connsiteY4" fmla="*/ 1761067 h 2311984"/>
              <a:gd name="connsiteX5" fmla="*/ 3010922 w 3696722"/>
              <a:gd name="connsiteY5" fmla="*/ 1540933 h 2311984"/>
              <a:gd name="connsiteX6" fmla="*/ 3197189 w 3696722"/>
              <a:gd name="connsiteY6" fmla="*/ 1371600 h 2311984"/>
              <a:gd name="connsiteX7" fmla="*/ 3451189 w 3696722"/>
              <a:gd name="connsiteY7" fmla="*/ 1159933 h 2311984"/>
              <a:gd name="connsiteX8" fmla="*/ 3586655 w 3696722"/>
              <a:gd name="connsiteY8" fmla="*/ 990600 h 2311984"/>
              <a:gd name="connsiteX9" fmla="*/ 3654389 w 3696722"/>
              <a:gd name="connsiteY9" fmla="*/ 838200 h 2311984"/>
              <a:gd name="connsiteX10" fmla="*/ 3696722 w 3696722"/>
              <a:gd name="connsiteY10" fmla="*/ 567267 h 2311984"/>
              <a:gd name="connsiteX11" fmla="*/ 3264922 w 3696722"/>
              <a:gd name="connsiteY11" fmla="*/ 127000 h 2311984"/>
              <a:gd name="connsiteX12" fmla="*/ 3087122 w 3696722"/>
              <a:gd name="connsiteY12" fmla="*/ 33867 h 2311984"/>
              <a:gd name="connsiteX13" fmla="*/ 2934722 w 3696722"/>
              <a:gd name="connsiteY13" fmla="*/ 0 h 2311984"/>
              <a:gd name="connsiteX14" fmla="*/ 2765389 w 3696722"/>
              <a:gd name="connsiteY14" fmla="*/ 0 h 2311984"/>
              <a:gd name="connsiteX15" fmla="*/ 2604522 w 3696722"/>
              <a:gd name="connsiteY15" fmla="*/ 42333 h 2311984"/>
              <a:gd name="connsiteX16" fmla="*/ 2452122 w 3696722"/>
              <a:gd name="connsiteY16" fmla="*/ 110067 h 2311984"/>
              <a:gd name="connsiteX17" fmla="*/ 2138855 w 3696722"/>
              <a:gd name="connsiteY17" fmla="*/ 423333 h 2311984"/>
              <a:gd name="connsiteX18" fmla="*/ 1512322 w 3696722"/>
              <a:gd name="connsiteY18" fmla="*/ 1049866 h 2311984"/>
              <a:gd name="connsiteX19" fmla="*/ 1292189 w 3696722"/>
              <a:gd name="connsiteY19" fmla="*/ 1219200 h 2311984"/>
              <a:gd name="connsiteX20" fmla="*/ 1072055 w 3696722"/>
              <a:gd name="connsiteY20" fmla="*/ 1371600 h 2311984"/>
              <a:gd name="connsiteX21" fmla="*/ 928122 w 3696722"/>
              <a:gd name="connsiteY21" fmla="*/ 1430867 h 2311984"/>
              <a:gd name="connsiteX22" fmla="*/ 648722 w 3696722"/>
              <a:gd name="connsiteY22" fmla="*/ 1490133 h 2311984"/>
              <a:gd name="connsiteX23" fmla="*/ 479389 w 3696722"/>
              <a:gd name="connsiteY23" fmla="*/ 1540933 h 2311984"/>
              <a:gd name="connsiteX24" fmla="*/ 326989 w 3696722"/>
              <a:gd name="connsiteY24" fmla="*/ 1634067 h 2311984"/>
              <a:gd name="connsiteX25" fmla="*/ 123789 w 3696722"/>
              <a:gd name="connsiteY25" fmla="*/ 1837267 h 2311984"/>
              <a:gd name="connsiteX26" fmla="*/ 47589 w 3696722"/>
              <a:gd name="connsiteY26" fmla="*/ 1981200 h 2311984"/>
              <a:gd name="connsiteX27" fmla="*/ 13722 w 3696722"/>
              <a:gd name="connsiteY27" fmla="*/ 2175933 h 2311984"/>
              <a:gd name="connsiteX28" fmla="*/ 0 w 3696722"/>
              <a:gd name="connsiteY28" fmla="*/ 2311984 h 2311984"/>
              <a:gd name="connsiteX0" fmla="*/ 0 w 3696722"/>
              <a:gd name="connsiteY0" fmla="*/ 2311984 h 2327749"/>
              <a:gd name="connsiteX1" fmla="*/ 2470223 w 3696722"/>
              <a:gd name="connsiteY1" fmla="*/ 2327749 h 2327749"/>
              <a:gd name="connsiteX2" fmla="*/ 2519855 w 3696722"/>
              <a:gd name="connsiteY2" fmla="*/ 1972733 h 2327749"/>
              <a:gd name="connsiteX3" fmla="*/ 2638389 w 3696722"/>
              <a:gd name="connsiteY3" fmla="*/ 1845733 h 2327749"/>
              <a:gd name="connsiteX4" fmla="*/ 2799255 w 3696722"/>
              <a:gd name="connsiteY4" fmla="*/ 1761067 h 2327749"/>
              <a:gd name="connsiteX5" fmla="*/ 3010922 w 3696722"/>
              <a:gd name="connsiteY5" fmla="*/ 1540933 h 2327749"/>
              <a:gd name="connsiteX6" fmla="*/ 3197189 w 3696722"/>
              <a:gd name="connsiteY6" fmla="*/ 1371600 h 2327749"/>
              <a:gd name="connsiteX7" fmla="*/ 3451189 w 3696722"/>
              <a:gd name="connsiteY7" fmla="*/ 1159933 h 2327749"/>
              <a:gd name="connsiteX8" fmla="*/ 3586655 w 3696722"/>
              <a:gd name="connsiteY8" fmla="*/ 990600 h 2327749"/>
              <a:gd name="connsiteX9" fmla="*/ 3654389 w 3696722"/>
              <a:gd name="connsiteY9" fmla="*/ 838200 h 2327749"/>
              <a:gd name="connsiteX10" fmla="*/ 3696722 w 3696722"/>
              <a:gd name="connsiteY10" fmla="*/ 567267 h 2327749"/>
              <a:gd name="connsiteX11" fmla="*/ 3264922 w 3696722"/>
              <a:gd name="connsiteY11" fmla="*/ 127000 h 2327749"/>
              <a:gd name="connsiteX12" fmla="*/ 3087122 w 3696722"/>
              <a:gd name="connsiteY12" fmla="*/ 33867 h 2327749"/>
              <a:gd name="connsiteX13" fmla="*/ 2934722 w 3696722"/>
              <a:gd name="connsiteY13" fmla="*/ 0 h 2327749"/>
              <a:gd name="connsiteX14" fmla="*/ 2765389 w 3696722"/>
              <a:gd name="connsiteY14" fmla="*/ 0 h 2327749"/>
              <a:gd name="connsiteX15" fmla="*/ 2604522 w 3696722"/>
              <a:gd name="connsiteY15" fmla="*/ 42333 h 2327749"/>
              <a:gd name="connsiteX16" fmla="*/ 2452122 w 3696722"/>
              <a:gd name="connsiteY16" fmla="*/ 110067 h 2327749"/>
              <a:gd name="connsiteX17" fmla="*/ 2138855 w 3696722"/>
              <a:gd name="connsiteY17" fmla="*/ 423333 h 2327749"/>
              <a:gd name="connsiteX18" fmla="*/ 1512322 w 3696722"/>
              <a:gd name="connsiteY18" fmla="*/ 1049866 h 2327749"/>
              <a:gd name="connsiteX19" fmla="*/ 1292189 w 3696722"/>
              <a:gd name="connsiteY19" fmla="*/ 1219200 h 2327749"/>
              <a:gd name="connsiteX20" fmla="*/ 1072055 w 3696722"/>
              <a:gd name="connsiteY20" fmla="*/ 1371600 h 2327749"/>
              <a:gd name="connsiteX21" fmla="*/ 928122 w 3696722"/>
              <a:gd name="connsiteY21" fmla="*/ 1430867 h 2327749"/>
              <a:gd name="connsiteX22" fmla="*/ 648722 w 3696722"/>
              <a:gd name="connsiteY22" fmla="*/ 1490133 h 2327749"/>
              <a:gd name="connsiteX23" fmla="*/ 479389 w 3696722"/>
              <a:gd name="connsiteY23" fmla="*/ 1540933 h 2327749"/>
              <a:gd name="connsiteX24" fmla="*/ 326989 w 3696722"/>
              <a:gd name="connsiteY24" fmla="*/ 1634067 h 2327749"/>
              <a:gd name="connsiteX25" fmla="*/ 123789 w 3696722"/>
              <a:gd name="connsiteY25" fmla="*/ 1837267 h 2327749"/>
              <a:gd name="connsiteX26" fmla="*/ 47589 w 3696722"/>
              <a:gd name="connsiteY26" fmla="*/ 1981200 h 2327749"/>
              <a:gd name="connsiteX27" fmla="*/ 13722 w 3696722"/>
              <a:gd name="connsiteY27" fmla="*/ 2175933 h 2327749"/>
              <a:gd name="connsiteX28" fmla="*/ 0 w 3696722"/>
              <a:gd name="connsiteY28" fmla="*/ 2311984 h 232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96722" h="2327749">
                <a:moveTo>
                  <a:pt x="0" y="2311984"/>
                </a:moveTo>
                <a:lnTo>
                  <a:pt x="2470223" y="2327749"/>
                </a:lnTo>
                <a:lnTo>
                  <a:pt x="2519855" y="1972733"/>
                </a:lnTo>
                <a:lnTo>
                  <a:pt x="2638389" y="1845733"/>
                </a:lnTo>
                <a:lnTo>
                  <a:pt x="2799255" y="1761067"/>
                </a:lnTo>
                <a:lnTo>
                  <a:pt x="3010922" y="1540933"/>
                </a:lnTo>
                <a:lnTo>
                  <a:pt x="3197189" y="1371600"/>
                </a:lnTo>
                <a:lnTo>
                  <a:pt x="3451189" y="1159933"/>
                </a:lnTo>
                <a:lnTo>
                  <a:pt x="3586655" y="990600"/>
                </a:lnTo>
                <a:lnTo>
                  <a:pt x="3654389" y="838200"/>
                </a:lnTo>
                <a:lnTo>
                  <a:pt x="3696722" y="567267"/>
                </a:lnTo>
                <a:lnTo>
                  <a:pt x="3264922" y="127000"/>
                </a:lnTo>
                <a:lnTo>
                  <a:pt x="3087122" y="33867"/>
                </a:lnTo>
                <a:lnTo>
                  <a:pt x="2934722" y="0"/>
                </a:lnTo>
                <a:lnTo>
                  <a:pt x="2765389" y="0"/>
                </a:lnTo>
                <a:lnTo>
                  <a:pt x="2604522" y="42333"/>
                </a:lnTo>
                <a:lnTo>
                  <a:pt x="2452122" y="110067"/>
                </a:lnTo>
                <a:lnTo>
                  <a:pt x="2138855" y="423333"/>
                </a:lnTo>
                <a:lnTo>
                  <a:pt x="1512322" y="1049866"/>
                </a:lnTo>
                <a:lnTo>
                  <a:pt x="1292189" y="1219200"/>
                </a:lnTo>
                <a:lnTo>
                  <a:pt x="1072055" y="1371600"/>
                </a:lnTo>
                <a:lnTo>
                  <a:pt x="928122" y="1430867"/>
                </a:lnTo>
                <a:lnTo>
                  <a:pt x="648722" y="1490133"/>
                </a:lnTo>
                <a:lnTo>
                  <a:pt x="479389" y="1540933"/>
                </a:lnTo>
                <a:lnTo>
                  <a:pt x="326989" y="1634067"/>
                </a:lnTo>
                <a:lnTo>
                  <a:pt x="123789" y="1837267"/>
                </a:lnTo>
                <a:lnTo>
                  <a:pt x="47589" y="1981200"/>
                </a:lnTo>
                <a:lnTo>
                  <a:pt x="13722" y="2175933"/>
                </a:lnTo>
                <a:lnTo>
                  <a:pt x="0" y="2311984"/>
                </a:lnTo>
                <a:close/>
              </a:path>
            </a:pathLst>
          </a:custGeom>
          <a:solidFill>
            <a:srgbClr val="9E977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61" name="Agrupar 60">
            <a:extLst>
              <a:ext uri="{FF2B5EF4-FFF2-40B4-BE49-F238E27FC236}">
                <a16:creationId xmlns:a16="http://schemas.microsoft.com/office/drawing/2014/main" id="{5C149531-75F4-BB0C-1D42-D0FF0B206313}"/>
              </a:ext>
            </a:extLst>
          </p:cNvPr>
          <p:cNvGrpSpPr/>
          <p:nvPr/>
        </p:nvGrpSpPr>
        <p:grpSpPr>
          <a:xfrm>
            <a:off x="2611310" y="2033101"/>
            <a:ext cx="3591968" cy="2118218"/>
            <a:chOff x="2611310" y="2033101"/>
            <a:chExt cx="3591968" cy="2118218"/>
          </a:xfrm>
          <a:solidFill>
            <a:srgbClr val="9E9771"/>
          </a:solidFill>
        </p:grpSpPr>
        <p:pic>
          <p:nvPicPr>
            <p:cNvPr id="5" name="Gráfico 4" descr="Trabalhador de construção com preenchimento sólido">
              <a:extLst>
                <a:ext uri="{FF2B5EF4-FFF2-40B4-BE49-F238E27FC236}">
                  <a16:creationId xmlns:a16="http://schemas.microsoft.com/office/drawing/2014/main" id="{0137378C-F35D-1354-5B27-3CB2A13283F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11310" y="3827319"/>
              <a:ext cx="324000" cy="324000"/>
            </a:xfrm>
            <a:prstGeom prst="rect">
              <a:avLst/>
            </a:prstGeom>
          </p:spPr>
        </p:pic>
        <p:pic>
          <p:nvPicPr>
            <p:cNvPr id="6" name="Gráfico 5" descr="Trabalhador de construção com preenchimento sólido">
              <a:extLst>
                <a:ext uri="{FF2B5EF4-FFF2-40B4-BE49-F238E27FC236}">
                  <a16:creationId xmlns:a16="http://schemas.microsoft.com/office/drawing/2014/main" id="{08B5E335-12E4-88CD-AA08-55EEC4E2DAA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19806" y="3827319"/>
              <a:ext cx="324000" cy="324000"/>
            </a:xfrm>
            <a:prstGeom prst="rect">
              <a:avLst/>
            </a:prstGeom>
          </p:spPr>
        </p:pic>
        <p:pic>
          <p:nvPicPr>
            <p:cNvPr id="9" name="Gráfico 8" descr="Trabalhador de construção com preenchimento sólido">
              <a:extLst>
                <a:ext uri="{FF2B5EF4-FFF2-40B4-BE49-F238E27FC236}">
                  <a16:creationId xmlns:a16="http://schemas.microsoft.com/office/drawing/2014/main" id="{E3B939CF-F1BD-9A08-4BE1-74A955B12B6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28302" y="3827319"/>
              <a:ext cx="324000" cy="324000"/>
            </a:xfrm>
            <a:prstGeom prst="rect">
              <a:avLst/>
            </a:prstGeom>
          </p:spPr>
        </p:pic>
        <p:pic>
          <p:nvPicPr>
            <p:cNvPr id="10" name="Gráfico 9" descr="Trabalhador de construção com preenchimento sólido">
              <a:extLst>
                <a:ext uri="{FF2B5EF4-FFF2-40B4-BE49-F238E27FC236}">
                  <a16:creationId xmlns:a16="http://schemas.microsoft.com/office/drawing/2014/main" id="{98444409-3441-496B-42B3-C465CA4A91E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6798" y="3827319"/>
              <a:ext cx="324000" cy="324000"/>
            </a:xfrm>
            <a:prstGeom prst="rect">
              <a:avLst/>
            </a:prstGeom>
          </p:spPr>
        </p:pic>
        <p:pic>
          <p:nvPicPr>
            <p:cNvPr id="11" name="Gráfico 10" descr="Trabalhador de construção com preenchimento sólido">
              <a:extLst>
                <a:ext uri="{FF2B5EF4-FFF2-40B4-BE49-F238E27FC236}">
                  <a16:creationId xmlns:a16="http://schemas.microsoft.com/office/drawing/2014/main" id="{51FD0153-FCB6-25E6-8755-89936B5322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3827319"/>
              <a:ext cx="324000" cy="324000"/>
            </a:xfrm>
            <a:prstGeom prst="rect">
              <a:avLst/>
            </a:prstGeom>
          </p:spPr>
        </p:pic>
        <p:pic>
          <p:nvPicPr>
            <p:cNvPr id="12" name="Gráfico 11" descr="Trabalhador de construção com preenchimento sólido">
              <a:extLst>
                <a:ext uri="{FF2B5EF4-FFF2-40B4-BE49-F238E27FC236}">
                  <a16:creationId xmlns:a16="http://schemas.microsoft.com/office/drawing/2014/main" id="{288A5297-EA3F-2447-44B2-D39A5F04708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3827319"/>
              <a:ext cx="324000" cy="324000"/>
            </a:xfrm>
            <a:prstGeom prst="rect">
              <a:avLst/>
            </a:prstGeom>
          </p:spPr>
        </p:pic>
        <p:pic>
          <p:nvPicPr>
            <p:cNvPr id="21" name="Gráfico 20" descr="Trabalhador de construção com preenchimento sólido">
              <a:extLst>
                <a:ext uri="{FF2B5EF4-FFF2-40B4-BE49-F238E27FC236}">
                  <a16:creationId xmlns:a16="http://schemas.microsoft.com/office/drawing/2014/main" id="{7EAC6B32-B71C-0496-49F0-0386AD57EA0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19806" y="3468477"/>
              <a:ext cx="324000" cy="324000"/>
            </a:xfrm>
            <a:prstGeom prst="rect">
              <a:avLst/>
            </a:prstGeom>
          </p:spPr>
        </p:pic>
        <p:pic>
          <p:nvPicPr>
            <p:cNvPr id="22" name="Gráfico 21" descr="Trabalhador de construção com preenchimento sólido">
              <a:extLst>
                <a:ext uri="{FF2B5EF4-FFF2-40B4-BE49-F238E27FC236}">
                  <a16:creationId xmlns:a16="http://schemas.microsoft.com/office/drawing/2014/main" id="{0A14872F-0491-BA1B-E036-F10E01EF7A3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28302" y="3468477"/>
              <a:ext cx="324000" cy="324000"/>
            </a:xfrm>
            <a:prstGeom prst="rect">
              <a:avLst/>
            </a:prstGeom>
          </p:spPr>
        </p:pic>
        <p:pic>
          <p:nvPicPr>
            <p:cNvPr id="23" name="Gráfico 22" descr="Trabalhador de construção com preenchimento sólido">
              <a:extLst>
                <a:ext uri="{FF2B5EF4-FFF2-40B4-BE49-F238E27FC236}">
                  <a16:creationId xmlns:a16="http://schemas.microsoft.com/office/drawing/2014/main" id="{CE97DF41-FC17-B485-A5AF-E1FAF2FC85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6798" y="3468477"/>
              <a:ext cx="324000" cy="324000"/>
            </a:xfrm>
            <a:prstGeom prst="rect">
              <a:avLst/>
            </a:prstGeom>
          </p:spPr>
        </p:pic>
        <p:pic>
          <p:nvPicPr>
            <p:cNvPr id="24" name="Gráfico 23" descr="Trabalhador de construção com preenchimento sólido">
              <a:extLst>
                <a:ext uri="{FF2B5EF4-FFF2-40B4-BE49-F238E27FC236}">
                  <a16:creationId xmlns:a16="http://schemas.microsoft.com/office/drawing/2014/main" id="{8FD8C8A3-572C-D770-8232-E9E3C019DC6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3468477"/>
              <a:ext cx="324000" cy="324000"/>
            </a:xfrm>
            <a:prstGeom prst="rect">
              <a:avLst/>
            </a:prstGeom>
          </p:spPr>
        </p:pic>
        <p:pic>
          <p:nvPicPr>
            <p:cNvPr id="25" name="Gráfico 24" descr="Trabalhador de construção com preenchimento sólido">
              <a:extLst>
                <a:ext uri="{FF2B5EF4-FFF2-40B4-BE49-F238E27FC236}">
                  <a16:creationId xmlns:a16="http://schemas.microsoft.com/office/drawing/2014/main" id="{8D487896-2152-A43A-4CCF-DB75C99CBF1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3468477"/>
              <a:ext cx="324000" cy="324000"/>
            </a:xfrm>
            <a:prstGeom prst="rect">
              <a:avLst/>
            </a:prstGeom>
          </p:spPr>
        </p:pic>
        <p:pic>
          <p:nvPicPr>
            <p:cNvPr id="26" name="Gráfico 25" descr="Trabalhador de construção com preenchimento sólido">
              <a:extLst>
                <a:ext uri="{FF2B5EF4-FFF2-40B4-BE49-F238E27FC236}">
                  <a16:creationId xmlns:a16="http://schemas.microsoft.com/office/drawing/2014/main" id="{27794BBF-3807-6FDE-59C1-F156476845F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3468477"/>
              <a:ext cx="324000" cy="324000"/>
            </a:xfrm>
            <a:prstGeom prst="rect">
              <a:avLst/>
            </a:prstGeom>
          </p:spPr>
        </p:pic>
        <p:pic>
          <p:nvPicPr>
            <p:cNvPr id="33" name="Gráfico 32" descr="Trabalhador de construção com preenchimento sólido">
              <a:extLst>
                <a:ext uri="{FF2B5EF4-FFF2-40B4-BE49-F238E27FC236}">
                  <a16:creationId xmlns:a16="http://schemas.microsoft.com/office/drawing/2014/main" id="{68670C3F-EBEC-CFE7-361B-FEE0F6E12F6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6798" y="3109633"/>
              <a:ext cx="324000" cy="324000"/>
            </a:xfrm>
            <a:prstGeom prst="rect">
              <a:avLst/>
            </a:prstGeom>
          </p:spPr>
        </p:pic>
        <p:pic>
          <p:nvPicPr>
            <p:cNvPr id="34" name="Gráfico 33" descr="Trabalhador de construção com preenchimento sólido">
              <a:extLst>
                <a:ext uri="{FF2B5EF4-FFF2-40B4-BE49-F238E27FC236}">
                  <a16:creationId xmlns:a16="http://schemas.microsoft.com/office/drawing/2014/main" id="{5AABA716-DDCC-4511-CE39-99BF7BFA3E4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3109633"/>
              <a:ext cx="324000" cy="324000"/>
            </a:xfrm>
            <a:prstGeom prst="rect">
              <a:avLst/>
            </a:prstGeom>
          </p:spPr>
        </p:pic>
        <p:pic>
          <p:nvPicPr>
            <p:cNvPr id="35" name="Gráfico 34" descr="Trabalhador de construção com preenchimento sólido">
              <a:extLst>
                <a:ext uri="{FF2B5EF4-FFF2-40B4-BE49-F238E27FC236}">
                  <a16:creationId xmlns:a16="http://schemas.microsoft.com/office/drawing/2014/main" id="{C116C795-76DE-9356-DC60-85BCBBD6947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3109633"/>
              <a:ext cx="324000" cy="324000"/>
            </a:xfrm>
            <a:prstGeom prst="rect">
              <a:avLst/>
            </a:prstGeom>
          </p:spPr>
        </p:pic>
        <p:pic>
          <p:nvPicPr>
            <p:cNvPr id="36" name="Gráfico 35" descr="Trabalhador de construção com preenchimento sólido">
              <a:extLst>
                <a:ext uri="{FF2B5EF4-FFF2-40B4-BE49-F238E27FC236}">
                  <a16:creationId xmlns:a16="http://schemas.microsoft.com/office/drawing/2014/main" id="{B1FACFA1-A8AD-6A16-1ED4-779ECAB731B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3109633"/>
              <a:ext cx="324000" cy="324000"/>
            </a:xfrm>
            <a:prstGeom prst="rect">
              <a:avLst/>
            </a:prstGeom>
          </p:spPr>
        </p:pic>
        <p:pic>
          <p:nvPicPr>
            <p:cNvPr id="37" name="Gráfico 36" descr="Trabalhador de construção com preenchimento sólido">
              <a:extLst>
                <a:ext uri="{FF2B5EF4-FFF2-40B4-BE49-F238E27FC236}">
                  <a16:creationId xmlns:a16="http://schemas.microsoft.com/office/drawing/2014/main" id="{9572EE5D-6FC9-9F1B-850B-7985A928D0F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3109633"/>
              <a:ext cx="324000" cy="324000"/>
            </a:xfrm>
            <a:prstGeom prst="rect">
              <a:avLst/>
            </a:prstGeom>
          </p:spPr>
        </p:pic>
        <p:pic>
          <p:nvPicPr>
            <p:cNvPr id="41" name="Gráfico 40" descr="Trabalhador de construção com preenchimento sólido">
              <a:extLst>
                <a:ext uri="{FF2B5EF4-FFF2-40B4-BE49-F238E27FC236}">
                  <a16:creationId xmlns:a16="http://schemas.microsoft.com/office/drawing/2014/main" id="{6DA3B018-678A-B988-03A4-BC7615CF64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2750789"/>
              <a:ext cx="324000" cy="324000"/>
            </a:xfrm>
            <a:prstGeom prst="rect">
              <a:avLst/>
            </a:prstGeom>
          </p:spPr>
        </p:pic>
        <p:pic>
          <p:nvPicPr>
            <p:cNvPr id="42" name="Gráfico 41" descr="Trabalhador de construção com preenchimento sólido">
              <a:extLst>
                <a:ext uri="{FF2B5EF4-FFF2-40B4-BE49-F238E27FC236}">
                  <a16:creationId xmlns:a16="http://schemas.microsoft.com/office/drawing/2014/main" id="{1463C221-7FD6-105A-7616-3B5C649C96A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2750789"/>
              <a:ext cx="324000" cy="324000"/>
            </a:xfrm>
            <a:prstGeom prst="rect">
              <a:avLst/>
            </a:prstGeom>
          </p:spPr>
        </p:pic>
        <p:pic>
          <p:nvPicPr>
            <p:cNvPr id="43" name="Gráfico 42" descr="Trabalhador de construção com preenchimento sólido">
              <a:extLst>
                <a:ext uri="{FF2B5EF4-FFF2-40B4-BE49-F238E27FC236}">
                  <a16:creationId xmlns:a16="http://schemas.microsoft.com/office/drawing/2014/main" id="{924B0D72-364E-929D-1A32-08E5D8F0F62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2750789"/>
              <a:ext cx="324000" cy="324000"/>
            </a:xfrm>
            <a:prstGeom prst="rect">
              <a:avLst/>
            </a:prstGeom>
          </p:spPr>
        </p:pic>
        <p:pic>
          <p:nvPicPr>
            <p:cNvPr id="44" name="Gráfico 43" descr="Trabalhador de construção com preenchimento sólido">
              <a:extLst>
                <a:ext uri="{FF2B5EF4-FFF2-40B4-BE49-F238E27FC236}">
                  <a16:creationId xmlns:a16="http://schemas.microsoft.com/office/drawing/2014/main" id="{E87CE100-1AE9-6556-974B-5252BDEC93D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2750789"/>
              <a:ext cx="324000" cy="324000"/>
            </a:xfrm>
            <a:prstGeom prst="rect">
              <a:avLst/>
            </a:prstGeom>
          </p:spPr>
        </p:pic>
        <p:pic>
          <p:nvPicPr>
            <p:cNvPr id="45" name="Gráfico 44" descr="Trabalhador de construção com preenchimento sólido">
              <a:extLst>
                <a:ext uri="{FF2B5EF4-FFF2-40B4-BE49-F238E27FC236}">
                  <a16:creationId xmlns:a16="http://schemas.microsoft.com/office/drawing/2014/main" id="{BB5A1209-267B-A09D-8193-6B13EA1107F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9278" y="2750789"/>
              <a:ext cx="324000" cy="324000"/>
            </a:xfrm>
            <a:prstGeom prst="rect">
              <a:avLst/>
            </a:prstGeom>
          </p:spPr>
        </p:pic>
        <p:pic>
          <p:nvPicPr>
            <p:cNvPr id="47" name="Gráfico 46" descr="Trabalhador de construção com preenchimento sólido">
              <a:extLst>
                <a:ext uri="{FF2B5EF4-FFF2-40B4-BE49-F238E27FC236}">
                  <a16:creationId xmlns:a16="http://schemas.microsoft.com/office/drawing/2014/main" id="{2183A7A4-9CA1-43CC-0578-E1E1CA23ED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2391945"/>
              <a:ext cx="324000" cy="324000"/>
            </a:xfrm>
            <a:prstGeom prst="rect">
              <a:avLst/>
            </a:prstGeom>
          </p:spPr>
        </p:pic>
        <p:pic>
          <p:nvPicPr>
            <p:cNvPr id="48" name="Gráfico 47" descr="Trabalhador de construção com preenchimento sólido">
              <a:extLst>
                <a:ext uri="{FF2B5EF4-FFF2-40B4-BE49-F238E27FC236}">
                  <a16:creationId xmlns:a16="http://schemas.microsoft.com/office/drawing/2014/main" id="{BC53667C-35FF-4EB4-F108-F998E503E8A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2391945"/>
              <a:ext cx="324000" cy="324000"/>
            </a:xfrm>
            <a:prstGeom prst="rect">
              <a:avLst/>
            </a:prstGeom>
          </p:spPr>
        </p:pic>
        <p:pic>
          <p:nvPicPr>
            <p:cNvPr id="49" name="Gráfico 48" descr="Trabalhador de construção com preenchimento sólido">
              <a:extLst>
                <a:ext uri="{FF2B5EF4-FFF2-40B4-BE49-F238E27FC236}">
                  <a16:creationId xmlns:a16="http://schemas.microsoft.com/office/drawing/2014/main" id="{F3C8A423-D97E-C8E2-2896-E83C68927D4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2391945"/>
              <a:ext cx="324000" cy="324000"/>
            </a:xfrm>
            <a:prstGeom prst="rect">
              <a:avLst/>
            </a:prstGeom>
          </p:spPr>
        </p:pic>
        <p:pic>
          <p:nvPicPr>
            <p:cNvPr id="50" name="Gráfico 49" descr="Trabalhador de construção com preenchimento sólido">
              <a:extLst>
                <a:ext uri="{FF2B5EF4-FFF2-40B4-BE49-F238E27FC236}">
                  <a16:creationId xmlns:a16="http://schemas.microsoft.com/office/drawing/2014/main" id="{7AAAC690-3992-C7EA-3A3F-05DDDC0A302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9278" y="2391945"/>
              <a:ext cx="324000" cy="324000"/>
            </a:xfrm>
            <a:prstGeom prst="rect">
              <a:avLst/>
            </a:prstGeom>
          </p:spPr>
        </p:pic>
        <p:pic>
          <p:nvPicPr>
            <p:cNvPr id="51" name="Gráfico 50" descr="Trabalhador de construção com preenchimento sólido">
              <a:extLst>
                <a:ext uri="{FF2B5EF4-FFF2-40B4-BE49-F238E27FC236}">
                  <a16:creationId xmlns:a16="http://schemas.microsoft.com/office/drawing/2014/main" id="{085D46C3-7DF4-4C85-A2F5-2D32B1AF558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2033101"/>
              <a:ext cx="324000" cy="324000"/>
            </a:xfrm>
            <a:prstGeom prst="rect">
              <a:avLst/>
            </a:prstGeom>
          </p:spPr>
        </p:pic>
        <p:pic>
          <p:nvPicPr>
            <p:cNvPr id="52" name="Gráfico 51" descr="Trabalhador de construção com preenchimento sólido">
              <a:extLst>
                <a:ext uri="{FF2B5EF4-FFF2-40B4-BE49-F238E27FC236}">
                  <a16:creationId xmlns:a16="http://schemas.microsoft.com/office/drawing/2014/main" id="{74F11AB3-3C78-8FA2-93D5-3696F150EC7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2033101"/>
              <a:ext cx="324000" cy="324000"/>
            </a:xfrm>
            <a:prstGeom prst="rect">
              <a:avLst/>
            </a:prstGeom>
          </p:spPr>
        </p:pic>
      </p:grpSp>
      <p:sp>
        <p:nvSpPr>
          <p:cNvPr id="7" name="Retângulo 6">
            <a:extLst>
              <a:ext uri="{FF2B5EF4-FFF2-40B4-BE49-F238E27FC236}">
                <a16:creationId xmlns:a16="http://schemas.microsoft.com/office/drawing/2014/main" id="{D7CBEA8F-A219-8BEF-3EB1-3FE6C987B731}"/>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a:extLst>
              <a:ext uri="{FF2B5EF4-FFF2-40B4-BE49-F238E27FC236}">
                <a16:creationId xmlns:a16="http://schemas.microsoft.com/office/drawing/2014/main" id="{B87C1822-506F-9C08-345C-14CC79AC51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89" name="Imagem 88">
            <a:extLst>
              <a:ext uri="{FF2B5EF4-FFF2-40B4-BE49-F238E27FC236}">
                <a16:creationId xmlns:a16="http://schemas.microsoft.com/office/drawing/2014/main" id="{720B0EBA-B5D4-A702-F792-32C05BE1A9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50276" y="238881"/>
            <a:ext cx="347913" cy="1343900"/>
          </a:xfrm>
          <a:prstGeom prst="rect">
            <a:avLst/>
          </a:prstGeom>
        </p:spPr>
      </p:pic>
      <p:sp>
        <p:nvSpPr>
          <p:cNvPr id="2" name="Título 1">
            <a:extLst>
              <a:ext uri="{FF2B5EF4-FFF2-40B4-BE49-F238E27FC236}">
                <a16:creationId xmlns:a16="http://schemas.microsoft.com/office/drawing/2014/main" id="{778F39F7-2EF0-0879-3BB7-A102271ACD92}"/>
              </a:ext>
            </a:extLst>
          </p:cNvPr>
          <p:cNvSpPr>
            <a:spLocks noGrp="1"/>
          </p:cNvSpPr>
          <p:nvPr>
            <p:ph type="title"/>
          </p:nvPr>
        </p:nvSpPr>
        <p:spPr>
          <a:xfrm rot="16200000">
            <a:off x="-1974548" y="2164946"/>
            <a:ext cx="5481371" cy="1343900"/>
          </a:xfrm>
        </p:spPr>
        <p:txBody>
          <a:bodyPr anchor="t">
            <a:noAutofit/>
          </a:bodyPr>
          <a:lstStyle/>
          <a:p>
            <a:pPr>
              <a:lnSpc>
                <a:spcPct val="120000"/>
              </a:lnSpc>
            </a:pPr>
            <a:r>
              <a:rPr lang="pt-BR" sz="2400" i="1" dirty="0" err="1">
                <a:solidFill>
                  <a:srgbClr val="101720"/>
                </a:solidFill>
                <a:latin typeface="Montserrat ExtraBold" pitchFamily="2" charset="0"/>
                <a:ea typeface="+mn-ea"/>
                <a:cs typeface="+mn-cs"/>
              </a:rPr>
              <a:t>Claims</a:t>
            </a:r>
            <a:r>
              <a:rPr lang="pt-BR" sz="2400" i="1" dirty="0">
                <a:solidFill>
                  <a:srgbClr val="101720"/>
                </a:solidFill>
                <a:latin typeface="Montserrat ExtraBold" pitchFamily="2" charset="0"/>
                <a:ea typeface="+mn-ea"/>
                <a:cs typeface="+mn-cs"/>
              </a:rPr>
              <a:t> referentes à aceleração:</a:t>
            </a:r>
            <a:br>
              <a:rPr lang="pt-BR" sz="2400" i="1" dirty="0">
                <a:solidFill>
                  <a:srgbClr val="101720"/>
                </a:solidFill>
                <a:latin typeface="Montserrat ExtraBold" pitchFamily="2" charset="0"/>
                <a:ea typeface="+mn-ea"/>
                <a:cs typeface="+mn-cs"/>
              </a:rPr>
            </a:br>
            <a:r>
              <a:rPr lang="pt-BR" sz="1800" dirty="0">
                <a:solidFill>
                  <a:srgbClr val="101720"/>
                </a:solidFill>
                <a:latin typeface="Montserrat" pitchFamily="2" charset="77"/>
              </a:rPr>
              <a:t>análise quantitativa dos recursos utilizados</a:t>
            </a:r>
            <a:endParaRPr lang="pt-BR" sz="2400" dirty="0">
              <a:latin typeface="Montserrat" pitchFamily="2" charset="77"/>
            </a:endParaRPr>
          </a:p>
        </p:txBody>
      </p:sp>
      <p:sp>
        <p:nvSpPr>
          <p:cNvPr id="506" name="Retângulo 505">
            <a:extLst>
              <a:ext uri="{FF2B5EF4-FFF2-40B4-BE49-F238E27FC236}">
                <a16:creationId xmlns:a16="http://schemas.microsoft.com/office/drawing/2014/main" id="{F057E848-074F-6CC9-B94B-71D865A9652C}"/>
              </a:ext>
            </a:extLst>
          </p:cNvPr>
          <p:cNvSpPr/>
          <p:nvPr/>
        </p:nvSpPr>
        <p:spPr>
          <a:xfrm>
            <a:off x="2550004" y="4231247"/>
            <a:ext cx="5759411" cy="324000"/>
          </a:xfrm>
          <a:prstGeom prst="rect">
            <a:avLst/>
          </a:prstGeom>
          <a:solidFill>
            <a:schemeClr val="accent5">
              <a:lumMod val="75000"/>
            </a:schemeClr>
          </a:solid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latin typeface="Montserrat" pitchFamily="2" charset="77"/>
              </a:rPr>
              <a:t>PROJETO DE CONSTRUÇÃO | PRAZO PREVISTO = 14 MESES</a:t>
            </a:r>
          </a:p>
        </p:txBody>
      </p:sp>
      <p:sp>
        <p:nvSpPr>
          <p:cNvPr id="498" name="Seta: da Esquerda para a Direita 86">
            <a:extLst>
              <a:ext uri="{FF2B5EF4-FFF2-40B4-BE49-F238E27FC236}">
                <a16:creationId xmlns:a16="http://schemas.microsoft.com/office/drawing/2014/main" id="{DC93E939-C2FF-F2DF-2216-2F06D708CB8E}"/>
              </a:ext>
            </a:extLst>
          </p:cNvPr>
          <p:cNvSpPr/>
          <p:nvPr/>
        </p:nvSpPr>
        <p:spPr>
          <a:xfrm>
            <a:off x="2606544" y="4838365"/>
            <a:ext cx="2353154" cy="583094"/>
          </a:xfrm>
          <a:prstGeom prst="leftRightArrow">
            <a:avLst>
              <a:gd name="adj1" fmla="val 62263"/>
              <a:gd name="adj2" fmla="val 50000"/>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b="1" dirty="0">
                <a:solidFill>
                  <a:schemeClr val="tx1"/>
                </a:solidFill>
                <a:latin typeface="Montserrat" pitchFamily="2" charset="77"/>
              </a:rPr>
              <a:t>ATRASO - 6 MESES</a:t>
            </a:r>
          </a:p>
        </p:txBody>
      </p:sp>
      <p:cxnSp>
        <p:nvCxnSpPr>
          <p:cNvPr id="499" name="Conector Reto 498">
            <a:extLst>
              <a:ext uri="{FF2B5EF4-FFF2-40B4-BE49-F238E27FC236}">
                <a16:creationId xmlns:a16="http://schemas.microsoft.com/office/drawing/2014/main" id="{672D4A1F-6525-1D7A-E199-647F24FFA86D}"/>
              </a:ext>
            </a:extLst>
          </p:cNvPr>
          <p:cNvCxnSpPr>
            <a:cxnSpLocks/>
          </p:cNvCxnSpPr>
          <p:nvPr/>
        </p:nvCxnSpPr>
        <p:spPr>
          <a:xfrm>
            <a:off x="2541728" y="4671356"/>
            <a:ext cx="0" cy="854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0" name="Conector Reto 499">
            <a:extLst>
              <a:ext uri="{FF2B5EF4-FFF2-40B4-BE49-F238E27FC236}">
                <a16:creationId xmlns:a16="http://schemas.microsoft.com/office/drawing/2014/main" id="{FF6CA24D-2D2E-5C95-8B68-CE73E524F3DE}"/>
              </a:ext>
            </a:extLst>
          </p:cNvPr>
          <p:cNvCxnSpPr>
            <a:cxnSpLocks/>
          </p:cNvCxnSpPr>
          <p:nvPr/>
        </p:nvCxnSpPr>
        <p:spPr>
          <a:xfrm>
            <a:off x="5024513" y="4671356"/>
            <a:ext cx="0" cy="854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1" name="Retângulo 500">
            <a:extLst>
              <a:ext uri="{FF2B5EF4-FFF2-40B4-BE49-F238E27FC236}">
                <a16:creationId xmlns:a16="http://schemas.microsoft.com/office/drawing/2014/main" id="{C3B51152-0F81-3FD3-B132-4E7485CE8FC0}"/>
              </a:ext>
            </a:extLst>
          </p:cNvPr>
          <p:cNvSpPr/>
          <p:nvPr/>
        </p:nvSpPr>
        <p:spPr>
          <a:xfrm>
            <a:off x="5066741" y="4676365"/>
            <a:ext cx="4881113" cy="324000"/>
          </a:xfrm>
          <a:prstGeom prst="rect">
            <a:avLst/>
          </a:prstGeom>
          <a:solidFill>
            <a:srgbClr val="C00000"/>
          </a:solid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latin typeface="Montserrat" pitchFamily="2" charset="77"/>
              </a:rPr>
              <a:t>DURAÇÃO REAL = 12 MESES</a:t>
            </a:r>
          </a:p>
        </p:txBody>
      </p:sp>
      <p:grpSp>
        <p:nvGrpSpPr>
          <p:cNvPr id="62" name="Agrupar 61">
            <a:extLst>
              <a:ext uri="{FF2B5EF4-FFF2-40B4-BE49-F238E27FC236}">
                <a16:creationId xmlns:a16="http://schemas.microsoft.com/office/drawing/2014/main" id="{D1963867-B41E-F46A-D829-C9885FA79455}"/>
              </a:ext>
            </a:extLst>
          </p:cNvPr>
          <p:cNvGrpSpPr/>
          <p:nvPr/>
        </p:nvGrpSpPr>
        <p:grpSpPr>
          <a:xfrm>
            <a:off x="5062286" y="2750789"/>
            <a:ext cx="3183472" cy="1400530"/>
            <a:chOff x="5062286" y="2750789"/>
            <a:chExt cx="3183472" cy="1400530"/>
          </a:xfrm>
        </p:grpSpPr>
        <p:pic>
          <p:nvPicPr>
            <p:cNvPr id="13" name="Gráfico 12" descr="Trabalhador de construção com preenchimento sólido">
              <a:extLst>
                <a:ext uri="{FF2B5EF4-FFF2-40B4-BE49-F238E27FC236}">
                  <a16:creationId xmlns:a16="http://schemas.microsoft.com/office/drawing/2014/main" id="{7BC547CB-7C7E-EF14-3FB4-3B4C3B86249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62286" y="3827319"/>
              <a:ext cx="324000" cy="324000"/>
            </a:xfrm>
            <a:prstGeom prst="rect">
              <a:avLst/>
            </a:prstGeom>
          </p:spPr>
        </p:pic>
        <p:pic>
          <p:nvPicPr>
            <p:cNvPr id="14" name="Gráfico 13" descr="Trabalhador de construção com preenchimento sólido">
              <a:extLst>
                <a:ext uri="{FF2B5EF4-FFF2-40B4-BE49-F238E27FC236}">
                  <a16:creationId xmlns:a16="http://schemas.microsoft.com/office/drawing/2014/main" id="{EFEABD71-9019-BBF4-E7FC-31CBB917E1D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70782" y="3827319"/>
              <a:ext cx="324000" cy="324000"/>
            </a:xfrm>
            <a:prstGeom prst="rect">
              <a:avLst/>
            </a:prstGeom>
          </p:spPr>
        </p:pic>
        <p:pic>
          <p:nvPicPr>
            <p:cNvPr id="15" name="Gráfico 14" descr="Trabalhador de construção com preenchimento sólido">
              <a:extLst>
                <a:ext uri="{FF2B5EF4-FFF2-40B4-BE49-F238E27FC236}">
                  <a16:creationId xmlns:a16="http://schemas.microsoft.com/office/drawing/2014/main" id="{C8001F9E-D45E-1DF0-FB55-D38CCFAC355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278" y="3827319"/>
              <a:ext cx="324000" cy="324000"/>
            </a:xfrm>
            <a:prstGeom prst="rect">
              <a:avLst/>
            </a:prstGeom>
          </p:spPr>
        </p:pic>
        <p:pic>
          <p:nvPicPr>
            <p:cNvPr id="16" name="Gráfico 15" descr="Trabalhador de construção com preenchimento sólido">
              <a:extLst>
                <a:ext uri="{FF2B5EF4-FFF2-40B4-BE49-F238E27FC236}">
                  <a16:creationId xmlns:a16="http://schemas.microsoft.com/office/drawing/2014/main" id="{2D8D0971-A5E3-2915-E133-3E5190044E4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3827319"/>
              <a:ext cx="324000" cy="324000"/>
            </a:xfrm>
            <a:prstGeom prst="rect">
              <a:avLst/>
            </a:prstGeom>
          </p:spPr>
        </p:pic>
        <p:pic>
          <p:nvPicPr>
            <p:cNvPr id="17" name="Gráfico 16" descr="Trabalhador de construção com preenchimento sólido">
              <a:extLst>
                <a:ext uri="{FF2B5EF4-FFF2-40B4-BE49-F238E27FC236}">
                  <a16:creationId xmlns:a16="http://schemas.microsoft.com/office/drawing/2014/main" id="{3095F836-F856-C04A-CCB4-83F6DD7CD6E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3827319"/>
              <a:ext cx="324000" cy="324000"/>
            </a:xfrm>
            <a:prstGeom prst="rect">
              <a:avLst/>
            </a:prstGeom>
          </p:spPr>
        </p:pic>
        <p:pic>
          <p:nvPicPr>
            <p:cNvPr id="18" name="Gráfico 17" descr="Trabalhador de construção com preenchimento sólido">
              <a:extLst>
                <a:ext uri="{FF2B5EF4-FFF2-40B4-BE49-F238E27FC236}">
                  <a16:creationId xmlns:a16="http://schemas.microsoft.com/office/drawing/2014/main" id="{3A418763-D89B-6E39-D897-9E63CFE6457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3827319"/>
              <a:ext cx="324000" cy="324000"/>
            </a:xfrm>
            <a:prstGeom prst="rect">
              <a:avLst/>
            </a:prstGeom>
          </p:spPr>
        </p:pic>
        <p:pic>
          <p:nvPicPr>
            <p:cNvPr id="19" name="Gráfico 18" descr="Trabalhador de construção com preenchimento sólido">
              <a:extLst>
                <a:ext uri="{FF2B5EF4-FFF2-40B4-BE49-F238E27FC236}">
                  <a16:creationId xmlns:a16="http://schemas.microsoft.com/office/drawing/2014/main" id="{E8B99F61-8037-A7B9-4A25-E92981A6890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3827319"/>
              <a:ext cx="324000" cy="324000"/>
            </a:xfrm>
            <a:prstGeom prst="rect">
              <a:avLst/>
            </a:prstGeom>
          </p:spPr>
        </p:pic>
        <p:pic>
          <p:nvPicPr>
            <p:cNvPr id="20" name="Gráfico 19" descr="Trabalhador de construção com preenchimento sólido">
              <a:extLst>
                <a:ext uri="{FF2B5EF4-FFF2-40B4-BE49-F238E27FC236}">
                  <a16:creationId xmlns:a16="http://schemas.microsoft.com/office/drawing/2014/main" id="{2CE0A2E7-3470-EB3F-83AD-1AF44702561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3827319"/>
              <a:ext cx="324000" cy="324000"/>
            </a:xfrm>
            <a:prstGeom prst="rect">
              <a:avLst/>
            </a:prstGeom>
          </p:spPr>
        </p:pic>
        <p:pic>
          <p:nvPicPr>
            <p:cNvPr id="27" name="Gráfico 26" descr="Trabalhador de construção com preenchimento sólido">
              <a:extLst>
                <a:ext uri="{FF2B5EF4-FFF2-40B4-BE49-F238E27FC236}">
                  <a16:creationId xmlns:a16="http://schemas.microsoft.com/office/drawing/2014/main" id="{EE4494AA-50BA-073D-F5F6-853F59A842B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70782" y="3468477"/>
              <a:ext cx="324000" cy="324000"/>
            </a:xfrm>
            <a:prstGeom prst="rect">
              <a:avLst/>
            </a:prstGeom>
          </p:spPr>
        </p:pic>
        <p:pic>
          <p:nvPicPr>
            <p:cNvPr id="28" name="Gráfico 27" descr="Trabalhador de construção com preenchimento sólido">
              <a:extLst>
                <a:ext uri="{FF2B5EF4-FFF2-40B4-BE49-F238E27FC236}">
                  <a16:creationId xmlns:a16="http://schemas.microsoft.com/office/drawing/2014/main" id="{4C7B9B8A-010D-0ED5-BD10-C059A5121BA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278" y="3468477"/>
              <a:ext cx="324000" cy="324000"/>
            </a:xfrm>
            <a:prstGeom prst="rect">
              <a:avLst/>
            </a:prstGeom>
          </p:spPr>
        </p:pic>
        <p:pic>
          <p:nvPicPr>
            <p:cNvPr id="29" name="Gráfico 28" descr="Trabalhador de construção com preenchimento sólido">
              <a:extLst>
                <a:ext uri="{FF2B5EF4-FFF2-40B4-BE49-F238E27FC236}">
                  <a16:creationId xmlns:a16="http://schemas.microsoft.com/office/drawing/2014/main" id="{E05ED149-BFE3-FFC8-F931-BA9DE1225DA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3468477"/>
              <a:ext cx="324000" cy="324000"/>
            </a:xfrm>
            <a:prstGeom prst="rect">
              <a:avLst/>
            </a:prstGeom>
          </p:spPr>
        </p:pic>
        <p:pic>
          <p:nvPicPr>
            <p:cNvPr id="30" name="Gráfico 29" descr="Trabalhador de construção com preenchimento sólido">
              <a:extLst>
                <a:ext uri="{FF2B5EF4-FFF2-40B4-BE49-F238E27FC236}">
                  <a16:creationId xmlns:a16="http://schemas.microsoft.com/office/drawing/2014/main" id="{01CE18E1-1047-1CE4-7C2A-EFED1E1B6FF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3468477"/>
              <a:ext cx="324000" cy="324000"/>
            </a:xfrm>
            <a:prstGeom prst="rect">
              <a:avLst/>
            </a:prstGeom>
          </p:spPr>
        </p:pic>
        <p:pic>
          <p:nvPicPr>
            <p:cNvPr id="31" name="Gráfico 30" descr="Trabalhador de construção com preenchimento sólido">
              <a:extLst>
                <a:ext uri="{FF2B5EF4-FFF2-40B4-BE49-F238E27FC236}">
                  <a16:creationId xmlns:a16="http://schemas.microsoft.com/office/drawing/2014/main" id="{E088D82B-4AA5-3BBB-E173-D1767F957E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3468477"/>
              <a:ext cx="324000" cy="324000"/>
            </a:xfrm>
            <a:prstGeom prst="rect">
              <a:avLst/>
            </a:prstGeom>
          </p:spPr>
        </p:pic>
        <p:pic>
          <p:nvPicPr>
            <p:cNvPr id="32" name="Gráfico 31" descr="Trabalhador de construção com preenchimento sólido">
              <a:extLst>
                <a:ext uri="{FF2B5EF4-FFF2-40B4-BE49-F238E27FC236}">
                  <a16:creationId xmlns:a16="http://schemas.microsoft.com/office/drawing/2014/main" id="{75E59419-98C9-38B7-889B-4874BF70F93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3468477"/>
              <a:ext cx="324000" cy="324000"/>
            </a:xfrm>
            <a:prstGeom prst="rect">
              <a:avLst/>
            </a:prstGeom>
          </p:spPr>
        </p:pic>
        <p:pic>
          <p:nvPicPr>
            <p:cNvPr id="38" name="Gráfico 37" descr="Trabalhador de construção com preenchimento sólido">
              <a:extLst>
                <a:ext uri="{FF2B5EF4-FFF2-40B4-BE49-F238E27FC236}">
                  <a16:creationId xmlns:a16="http://schemas.microsoft.com/office/drawing/2014/main" id="{05EDD9D5-77EE-AEBF-B5E6-AF407C1E039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278" y="3109633"/>
              <a:ext cx="324000" cy="324000"/>
            </a:xfrm>
            <a:prstGeom prst="rect">
              <a:avLst/>
            </a:prstGeom>
          </p:spPr>
        </p:pic>
        <p:pic>
          <p:nvPicPr>
            <p:cNvPr id="39" name="Gráfico 38" descr="Trabalhador de construção com preenchimento sólido">
              <a:extLst>
                <a:ext uri="{FF2B5EF4-FFF2-40B4-BE49-F238E27FC236}">
                  <a16:creationId xmlns:a16="http://schemas.microsoft.com/office/drawing/2014/main" id="{7983402D-47EB-9ABE-6814-8553E9D45C8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3109633"/>
              <a:ext cx="324000" cy="324000"/>
            </a:xfrm>
            <a:prstGeom prst="rect">
              <a:avLst/>
            </a:prstGeom>
          </p:spPr>
        </p:pic>
        <p:pic>
          <p:nvPicPr>
            <p:cNvPr id="40" name="Gráfico 39" descr="Trabalhador de construção com preenchimento sólido">
              <a:extLst>
                <a:ext uri="{FF2B5EF4-FFF2-40B4-BE49-F238E27FC236}">
                  <a16:creationId xmlns:a16="http://schemas.microsoft.com/office/drawing/2014/main" id="{01DC05A6-13C5-2722-5979-6EAEB41D1B3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3109633"/>
              <a:ext cx="324000" cy="324000"/>
            </a:xfrm>
            <a:prstGeom prst="rect">
              <a:avLst/>
            </a:prstGeom>
          </p:spPr>
        </p:pic>
        <p:pic>
          <p:nvPicPr>
            <p:cNvPr id="46" name="Gráfico 45" descr="Trabalhador de construção com preenchimento sólido">
              <a:extLst>
                <a:ext uri="{FF2B5EF4-FFF2-40B4-BE49-F238E27FC236}">
                  <a16:creationId xmlns:a16="http://schemas.microsoft.com/office/drawing/2014/main" id="{9E768C5D-1B7E-84B2-7D5F-BA03B9039B1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2750789"/>
              <a:ext cx="324000" cy="324000"/>
            </a:xfrm>
            <a:prstGeom prst="rect">
              <a:avLst/>
            </a:prstGeom>
          </p:spPr>
        </p:pic>
      </p:grpSp>
      <p:grpSp>
        <p:nvGrpSpPr>
          <p:cNvPr id="63" name="Agrupar 62">
            <a:extLst>
              <a:ext uri="{FF2B5EF4-FFF2-40B4-BE49-F238E27FC236}">
                <a16:creationId xmlns:a16="http://schemas.microsoft.com/office/drawing/2014/main" id="{3E564B0E-CF22-5449-EF6E-7365C81AC27C}"/>
              </a:ext>
            </a:extLst>
          </p:cNvPr>
          <p:cNvGrpSpPr/>
          <p:nvPr/>
        </p:nvGrpSpPr>
        <p:grpSpPr>
          <a:xfrm>
            <a:off x="6287774" y="1315413"/>
            <a:ext cx="3591965" cy="2835906"/>
            <a:chOff x="6287774" y="1315413"/>
            <a:chExt cx="3591965" cy="2835906"/>
          </a:xfrm>
        </p:grpSpPr>
        <p:pic>
          <p:nvPicPr>
            <p:cNvPr id="511" name="Gráfico 510" descr="Trabalhador de construção com preenchimento sólido">
              <a:extLst>
                <a:ext uri="{FF2B5EF4-FFF2-40B4-BE49-F238E27FC236}">
                  <a16:creationId xmlns:a16="http://schemas.microsoft.com/office/drawing/2014/main" id="{A3EEFFA0-D5AA-FCCA-750D-6204559A8C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3827319"/>
              <a:ext cx="324000" cy="324000"/>
            </a:xfrm>
            <a:prstGeom prst="rect">
              <a:avLst/>
            </a:prstGeom>
          </p:spPr>
        </p:pic>
        <p:pic>
          <p:nvPicPr>
            <p:cNvPr id="64" name="Gráfico 63" descr="Trabalhador de construção com preenchimento sólido">
              <a:extLst>
                <a:ext uri="{FF2B5EF4-FFF2-40B4-BE49-F238E27FC236}">
                  <a16:creationId xmlns:a16="http://schemas.microsoft.com/office/drawing/2014/main" id="{9DEC4226-8FB8-96AC-C769-3D3DEBFBBFB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3827319"/>
              <a:ext cx="324000" cy="324000"/>
            </a:xfrm>
            <a:prstGeom prst="rect">
              <a:avLst/>
            </a:prstGeom>
          </p:spPr>
        </p:pic>
        <p:pic>
          <p:nvPicPr>
            <p:cNvPr id="65" name="Gráfico 64" descr="Trabalhador de construção com preenchimento sólido">
              <a:extLst>
                <a:ext uri="{FF2B5EF4-FFF2-40B4-BE49-F238E27FC236}">
                  <a16:creationId xmlns:a16="http://schemas.microsoft.com/office/drawing/2014/main" id="{EBE12D2D-6FA9-5AA3-F17B-9BE07EDCBA3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47246" y="3827319"/>
              <a:ext cx="324000" cy="324000"/>
            </a:xfrm>
            <a:prstGeom prst="rect">
              <a:avLst/>
            </a:prstGeom>
          </p:spPr>
        </p:pic>
        <p:pic>
          <p:nvPicPr>
            <p:cNvPr id="66" name="Gráfico 65" descr="Trabalhador de construção com preenchimento sólido">
              <a:extLst>
                <a:ext uri="{FF2B5EF4-FFF2-40B4-BE49-F238E27FC236}">
                  <a16:creationId xmlns:a16="http://schemas.microsoft.com/office/drawing/2014/main" id="{DEA55FD7-5B1C-EFFB-7362-BD867CE1505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555739" y="3827319"/>
              <a:ext cx="324000" cy="324000"/>
            </a:xfrm>
            <a:prstGeom prst="rect">
              <a:avLst/>
            </a:prstGeom>
          </p:spPr>
        </p:pic>
        <p:pic>
          <p:nvPicPr>
            <p:cNvPr id="74" name="Gráfico 73" descr="Trabalhador de construção com preenchimento sólido">
              <a:extLst>
                <a:ext uri="{FF2B5EF4-FFF2-40B4-BE49-F238E27FC236}">
                  <a16:creationId xmlns:a16="http://schemas.microsoft.com/office/drawing/2014/main" id="{1A0B005A-88DB-0032-CF18-0FBCF7EDB52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3468477"/>
              <a:ext cx="324000" cy="324000"/>
            </a:xfrm>
            <a:prstGeom prst="rect">
              <a:avLst/>
            </a:prstGeom>
          </p:spPr>
        </p:pic>
        <p:pic>
          <p:nvPicPr>
            <p:cNvPr id="75" name="Gráfico 74" descr="Trabalhador de construção com preenchimento sólido">
              <a:extLst>
                <a:ext uri="{FF2B5EF4-FFF2-40B4-BE49-F238E27FC236}">
                  <a16:creationId xmlns:a16="http://schemas.microsoft.com/office/drawing/2014/main" id="{33332CE3-240E-6A6D-E5E8-8D41D79425F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3468477"/>
              <a:ext cx="324000" cy="324000"/>
            </a:xfrm>
            <a:prstGeom prst="rect">
              <a:avLst/>
            </a:prstGeom>
          </p:spPr>
        </p:pic>
        <p:pic>
          <p:nvPicPr>
            <p:cNvPr id="76" name="Gráfico 75" descr="Trabalhador de construção com preenchimento sólido">
              <a:extLst>
                <a:ext uri="{FF2B5EF4-FFF2-40B4-BE49-F238E27FC236}">
                  <a16:creationId xmlns:a16="http://schemas.microsoft.com/office/drawing/2014/main" id="{F784844C-6DF1-2451-0F39-BF9A46E836D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3468477"/>
              <a:ext cx="324000" cy="324000"/>
            </a:xfrm>
            <a:prstGeom prst="rect">
              <a:avLst/>
            </a:prstGeom>
          </p:spPr>
        </p:pic>
        <p:pic>
          <p:nvPicPr>
            <p:cNvPr id="77" name="Gráfico 76" descr="Trabalhador de construção com preenchimento sólido">
              <a:extLst>
                <a:ext uri="{FF2B5EF4-FFF2-40B4-BE49-F238E27FC236}">
                  <a16:creationId xmlns:a16="http://schemas.microsoft.com/office/drawing/2014/main" id="{5149E2DF-4D63-8830-FBE3-7334AA873D7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47246" y="3468477"/>
              <a:ext cx="324000" cy="324000"/>
            </a:xfrm>
            <a:prstGeom prst="rect">
              <a:avLst/>
            </a:prstGeom>
          </p:spPr>
        </p:pic>
        <p:pic>
          <p:nvPicPr>
            <p:cNvPr id="84" name="Gráfico 83" descr="Trabalhador de construção com preenchimento sólido">
              <a:extLst>
                <a:ext uri="{FF2B5EF4-FFF2-40B4-BE49-F238E27FC236}">
                  <a16:creationId xmlns:a16="http://schemas.microsoft.com/office/drawing/2014/main" id="{0B9CCBD0-A95D-6124-2B60-5789574EE1D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3109633"/>
              <a:ext cx="324000" cy="324000"/>
            </a:xfrm>
            <a:prstGeom prst="rect">
              <a:avLst/>
            </a:prstGeom>
          </p:spPr>
        </p:pic>
        <p:pic>
          <p:nvPicPr>
            <p:cNvPr id="85" name="Gráfico 84" descr="Trabalhador de construção com preenchimento sólido">
              <a:extLst>
                <a:ext uri="{FF2B5EF4-FFF2-40B4-BE49-F238E27FC236}">
                  <a16:creationId xmlns:a16="http://schemas.microsoft.com/office/drawing/2014/main" id="{6B960574-DC1B-35EF-9EA5-1AD28A92F88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3109633"/>
              <a:ext cx="324000" cy="324000"/>
            </a:xfrm>
            <a:prstGeom prst="rect">
              <a:avLst/>
            </a:prstGeom>
          </p:spPr>
        </p:pic>
        <p:pic>
          <p:nvPicPr>
            <p:cNvPr id="86" name="Gráfico 85" descr="Trabalhador de construção com preenchimento sólido">
              <a:extLst>
                <a:ext uri="{FF2B5EF4-FFF2-40B4-BE49-F238E27FC236}">
                  <a16:creationId xmlns:a16="http://schemas.microsoft.com/office/drawing/2014/main" id="{A22999F6-F897-6643-270B-2A48D32466B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3109633"/>
              <a:ext cx="324000" cy="324000"/>
            </a:xfrm>
            <a:prstGeom prst="rect">
              <a:avLst/>
            </a:prstGeom>
          </p:spPr>
        </p:pic>
        <p:pic>
          <p:nvPicPr>
            <p:cNvPr id="87" name="Gráfico 86" descr="Trabalhador de construção com preenchimento sólido">
              <a:extLst>
                <a:ext uri="{FF2B5EF4-FFF2-40B4-BE49-F238E27FC236}">
                  <a16:creationId xmlns:a16="http://schemas.microsoft.com/office/drawing/2014/main" id="{84A56A78-FA58-594B-AFE7-8F51331194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3109633"/>
              <a:ext cx="324000" cy="324000"/>
            </a:xfrm>
            <a:prstGeom prst="rect">
              <a:avLst/>
            </a:prstGeom>
          </p:spPr>
        </p:pic>
        <p:pic>
          <p:nvPicPr>
            <p:cNvPr id="88" name="Gráfico 87" descr="Trabalhador de construção com preenchimento sólido">
              <a:extLst>
                <a:ext uri="{FF2B5EF4-FFF2-40B4-BE49-F238E27FC236}">
                  <a16:creationId xmlns:a16="http://schemas.microsoft.com/office/drawing/2014/main" id="{840D4594-1231-DD1B-2826-605E79BAB66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3109633"/>
              <a:ext cx="324000" cy="324000"/>
            </a:xfrm>
            <a:prstGeom prst="rect">
              <a:avLst/>
            </a:prstGeom>
          </p:spPr>
        </p:pic>
        <p:pic>
          <p:nvPicPr>
            <p:cNvPr id="90" name="Gráfico 89" descr="Trabalhador de construção com preenchimento sólido">
              <a:extLst>
                <a:ext uri="{FF2B5EF4-FFF2-40B4-BE49-F238E27FC236}">
                  <a16:creationId xmlns:a16="http://schemas.microsoft.com/office/drawing/2014/main" id="{31F63697-C2A5-0247-FAC0-F931822521B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47246" y="3109633"/>
              <a:ext cx="324000" cy="324000"/>
            </a:xfrm>
            <a:prstGeom prst="rect">
              <a:avLst/>
            </a:prstGeom>
          </p:spPr>
        </p:pic>
        <p:pic>
          <p:nvPicPr>
            <p:cNvPr id="96" name="Gráfico 95" descr="Trabalhador de construção com preenchimento sólido">
              <a:extLst>
                <a:ext uri="{FF2B5EF4-FFF2-40B4-BE49-F238E27FC236}">
                  <a16:creationId xmlns:a16="http://schemas.microsoft.com/office/drawing/2014/main" id="{BF100280-001B-CC60-545F-3CAEAF2A821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2750789"/>
              <a:ext cx="324000" cy="324000"/>
            </a:xfrm>
            <a:prstGeom prst="rect">
              <a:avLst/>
            </a:prstGeom>
          </p:spPr>
        </p:pic>
        <p:pic>
          <p:nvPicPr>
            <p:cNvPr id="97" name="Gráfico 96" descr="Trabalhador de construção com preenchimento sólido">
              <a:extLst>
                <a:ext uri="{FF2B5EF4-FFF2-40B4-BE49-F238E27FC236}">
                  <a16:creationId xmlns:a16="http://schemas.microsoft.com/office/drawing/2014/main" id="{FCB0EBFE-A95C-F3FB-A230-D41A6B5B10E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2750789"/>
              <a:ext cx="324000" cy="324000"/>
            </a:xfrm>
            <a:prstGeom prst="rect">
              <a:avLst/>
            </a:prstGeom>
          </p:spPr>
        </p:pic>
        <p:pic>
          <p:nvPicPr>
            <p:cNvPr id="98" name="Gráfico 97" descr="Trabalhador de construção com preenchimento sólido">
              <a:extLst>
                <a:ext uri="{FF2B5EF4-FFF2-40B4-BE49-F238E27FC236}">
                  <a16:creationId xmlns:a16="http://schemas.microsoft.com/office/drawing/2014/main" id="{2EA29786-DFAE-6CE3-A1C2-D7B6A9BEE3D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750789"/>
              <a:ext cx="324000" cy="324000"/>
            </a:xfrm>
            <a:prstGeom prst="rect">
              <a:avLst/>
            </a:prstGeom>
          </p:spPr>
        </p:pic>
        <p:pic>
          <p:nvPicPr>
            <p:cNvPr id="99" name="Gráfico 98" descr="Trabalhador de construção com preenchimento sólido">
              <a:extLst>
                <a:ext uri="{FF2B5EF4-FFF2-40B4-BE49-F238E27FC236}">
                  <a16:creationId xmlns:a16="http://schemas.microsoft.com/office/drawing/2014/main" id="{533B5DED-5925-825B-2E08-554E1CDCD0C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2750789"/>
              <a:ext cx="324000" cy="324000"/>
            </a:xfrm>
            <a:prstGeom prst="rect">
              <a:avLst/>
            </a:prstGeom>
          </p:spPr>
        </p:pic>
        <p:pic>
          <p:nvPicPr>
            <p:cNvPr id="107" name="Gráfico 106" descr="Trabalhador de construção com preenchimento sólido">
              <a:extLst>
                <a:ext uri="{FF2B5EF4-FFF2-40B4-BE49-F238E27FC236}">
                  <a16:creationId xmlns:a16="http://schemas.microsoft.com/office/drawing/2014/main" id="{40F83A38-806A-52FE-9BBD-222B8DA09B8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2391945"/>
              <a:ext cx="324000" cy="324000"/>
            </a:xfrm>
            <a:prstGeom prst="rect">
              <a:avLst/>
            </a:prstGeom>
          </p:spPr>
        </p:pic>
        <p:pic>
          <p:nvPicPr>
            <p:cNvPr id="108" name="Gráfico 107" descr="Trabalhador de construção com preenchimento sólido">
              <a:extLst>
                <a:ext uri="{FF2B5EF4-FFF2-40B4-BE49-F238E27FC236}">
                  <a16:creationId xmlns:a16="http://schemas.microsoft.com/office/drawing/2014/main" id="{F45B146D-9088-B5D9-C7E6-8AEDAFB7104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2391945"/>
              <a:ext cx="324000" cy="324000"/>
            </a:xfrm>
            <a:prstGeom prst="rect">
              <a:avLst/>
            </a:prstGeom>
          </p:spPr>
        </p:pic>
        <p:pic>
          <p:nvPicPr>
            <p:cNvPr id="109" name="Gráfico 108" descr="Trabalhador de construção com preenchimento sólido">
              <a:extLst>
                <a:ext uri="{FF2B5EF4-FFF2-40B4-BE49-F238E27FC236}">
                  <a16:creationId xmlns:a16="http://schemas.microsoft.com/office/drawing/2014/main" id="{84DBDEC8-EF09-39D1-C162-E0D819437AC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2391945"/>
              <a:ext cx="324000" cy="324000"/>
            </a:xfrm>
            <a:prstGeom prst="rect">
              <a:avLst/>
            </a:prstGeom>
          </p:spPr>
        </p:pic>
        <p:pic>
          <p:nvPicPr>
            <p:cNvPr id="110" name="Gráfico 109" descr="Trabalhador de construção com preenchimento sólido">
              <a:extLst>
                <a:ext uri="{FF2B5EF4-FFF2-40B4-BE49-F238E27FC236}">
                  <a16:creationId xmlns:a16="http://schemas.microsoft.com/office/drawing/2014/main" id="{C173F3C0-9C06-DF02-5B65-50AE1A20C9D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391945"/>
              <a:ext cx="324000" cy="324000"/>
            </a:xfrm>
            <a:prstGeom prst="rect">
              <a:avLst/>
            </a:prstGeom>
          </p:spPr>
        </p:pic>
        <p:pic>
          <p:nvPicPr>
            <p:cNvPr id="119" name="Gráfico 118" descr="Trabalhador de construção com preenchimento sólido">
              <a:extLst>
                <a:ext uri="{FF2B5EF4-FFF2-40B4-BE49-F238E27FC236}">
                  <a16:creationId xmlns:a16="http://schemas.microsoft.com/office/drawing/2014/main" id="{D02DCCB9-147B-43CA-C7DF-7CBBF54D6D5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2033101"/>
              <a:ext cx="324000" cy="324000"/>
            </a:xfrm>
            <a:prstGeom prst="rect">
              <a:avLst/>
            </a:prstGeom>
          </p:spPr>
        </p:pic>
        <p:pic>
          <p:nvPicPr>
            <p:cNvPr id="120" name="Gráfico 119" descr="Trabalhador de construção com preenchimento sólido">
              <a:extLst>
                <a:ext uri="{FF2B5EF4-FFF2-40B4-BE49-F238E27FC236}">
                  <a16:creationId xmlns:a16="http://schemas.microsoft.com/office/drawing/2014/main" id="{4A5FD0B1-3926-05A0-F790-BC1F0BEFAA3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2033101"/>
              <a:ext cx="324000" cy="324000"/>
            </a:xfrm>
            <a:prstGeom prst="rect">
              <a:avLst/>
            </a:prstGeom>
          </p:spPr>
        </p:pic>
        <p:pic>
          <p:nvPicPr>
            <p:cNvPr id="121" name="Gráfico 120" descr="Trabalhador de construção com preenchimento sólido">
              <a:extLst>
                <a:ext uri="{FF2B5EF4-FFF2-40B4-BE49-F238E27FC236}">
                  <a16:creationId xmlns:a16="http://schemas.microsoft.com/office/drawing/2014/main" id="{EDB6C5F9-A8B6-0B17-D5A4-38E12DE6F12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2033101"/>
              <a:ext cx="324000" cy="324000"/>
            </a:xfrm>
            <a:prstGeom prst="rect">
              <a:avLst/>
            </a:prstGeom>
          </p:spPr>
        </p:pic>
        <p:pic>
          <p:nvPicPr>
            <p:cNvPr id="259" name="Gráfico 258" descr="Trabalhador de construção com preenchimento sólido">
              <a:extLst>
                <a:ext uri="{FF2B5EF4-FFF2-40B4-BE49-F238E27FC236}">
                  <a16:creationId xmlns:a16="http://schemas.microsoft.com/office/drawing/2014/main" id="{91913958-20C9-09C7-6103-10CCF3D7DE8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1674257"/>
              <a:ext cx="324000" cy="324000"/>
            </a:xfrm>
            <a:prstGeom prst="rect">
              <a:avLst/>
            </a:prstGeom>
          </p:spPr>
        </p:pic>
        <p:pic>
          <p:nvPicPr>
            <p:cNvPr id="260" name="Gráfico 259" descr="Trabalhador de construção com preenchimento sólido">
              <a:extLst>
                <a:ext uri="{FF2B5EF4-FFF2-40B4-BE49-F238E27FC236}">
                  <a16:creationId xmlns:a16="http://schemas.microsoft.com/office/drawing/2014/main" id="{92ED6AED-B2B3-9964-2978-61C7A09BFE0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1674257"/>
              <a:ext cx="324000" cy="324000"/>
            </a:xfrm>
            <a:prstGeom prst="rect">
              <a:avLst/>
            </a:prstGeom>
          </p:spPr>
        </p:pic>
        <p:pic>
          <p:nvPicPr>
            <p:cNvPr id="272" name="Gráfico 271" descr="Trabalhador de construção com preenchimento sólido">
              <a:extLst>
                <a:ext uri="{FF2B5EF4-FFF2-40B4-BE49-F238E27FC236}">
                  <a16:creationId xmlns:a16="http://schemas.microsoft.com/office/drawing/2014/main" id="{72959E16-8067-7FCA-C32F-106588A0985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1315413"/>
              <a:ext cx="324000" cy="324000"/>
            </a:xfrm>
            <a:prstGeom prst="rect">
              <a:avLst/>
            </a:prstGeom>
          </p:spPr>
        </p:pic>
      </p:grpSp>
      <p:grpSp>
        <p:nvGrpSpPr>
          <p:cNvPr id="448" name="Agrupar 447">
            <a:extLst>
              <a:ext uri="{FF2B5EF4-FFF2-40B4-BE49-F238E27FC236}">
                <a16:creationId xmlns:a16="http://schemas.microsoft.com/office/drawing/2014/main" id="{22EAF05C-6596-2B16-04BC-41CC423A75BA}"/>
              </a:ext>
            </a:extLst>
          </p:cNvPr>
          <p:cNvGrpSpPr/>
          <p:nvPr/>
        </p:nvGrpSpPr>
        <p:grpSpPr>
          <a:xfrm>
            <a:off x="7104766" y="238881"/>
            <a:ext cx="1957984" cy="2835908"/>
            <a:chOff x="7104766" y="238881"/>
            <a:chExt cx="1957984" cy="2835908"/>
          </a:xfrm>
        </p:grpSpPr>
        <p:pic>
          <p:nvPicPr>
            <p:cNvPr id="100" name="Gráfico 99" descr="Trabalhador de construção com preenchimento sólido">
              <a:extLst>
                <a:ext uri="{FF2B5EF4-FFF2-40B4-BE49-F238E27FC236}">
                  <a16:creationId xmlns:a16="http://schemas.microsoft.com/office/drawing/2014/main" id="{971E365F-30BE-2E09-2FA8-42E101DFAC4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2750789"/>
              <a:ext cx="324000" cy="324000"/>
            </a:xfrm>
            <a:prstGeom prst="rect">
              <a:avLst/>
            </a:prstGeom>
          </p:spPr>
        </p:pic>
        <p:pic>
          <p:nvPicPr>
            <p:cNvPr id="101" name="Gráfico 100" descr="Trabalhador de construção com preenchimento sólido">
              <a:extLst>
                <a:ext uri="{FF2B5EF4-FFF2-40B4-BE49-F238E27FC236}">
                  <a16:creationId xmlns:a16="http://schemas.microsoft.com/office/drawing/2014/main" id="{EA3A5BDE-10F8-D425-B30F-82CDACF8C5F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2750789"/>
              <a:ext cx="324000" cy="324000"/>
            </a:xfrm>
            <a:prstGeom prst="rect">
              <a:avLst/>
            </a:prstGeom>
          </p:spPr>
        </p:pic>
        <p:pic>
          <p:nvPicPr>
            <p:cNvPr id="111" name="Gráfico 110" descr="Trabalhador de construção com preenchimento sólido">
              <a:extLst>
                <a:ext uri="{FF2B5EF4-FFF2-40B4-BE49-F238E27FC236}">
                  <a16:creationId xmlns:a16="http://schemas.microsoft.com/office/drawing/2014/main" id="{8C95CD1C-9651-98B5-DDE7-58AB45E8CB2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2391945"/>
              <a:ext cx="324000" cy="324000"/>
            </a:xfrm>
            <a:prstGeom prst="rect">
              <a:avLst/>
            </a:prstGeom>
          </p:spPr>
        </p:pic>
        <p:pic>
          <p:nvPicPr>
            <p:cNvPr id="112" name="Gráfico 111" descr="Trabalhador de construção com preenchimento sólido">
              <a:extLst>
                <a:ext uri="{FF2B5EF4-FFF2-40B4-BE49-F238E27FC236}">
                  <a16:creationId xmlns:a16="http://schemas.microsoft.com/office/drawing/2014/main" id="{8FBD2573-E660-CC53-5FCD-01C8BFD239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2391945"/>
              <a:ext cx="324000" cy="324000"/>
            </a:xfrm>
            <a:prstGeom prst="rect">
              <a:avLst/>
            </a:prstGeom>
          </p:spPr>
        </p:pic>
        <p:pic>
          <p:nvPicPr>
            <p:cNvPr id="113" name="Gráfico 112" descr="Trabalhador de construção com preenchimento sólido">
              <a:extLst>
                <a:ext uri="{FF2B5EF4-FFF2-40B4-BE49-F238E27FC236}">
                  <a16:creationId xmlns:a16="http://schemas.microsoft.com/office/drawing/2014/main" id="{73861F23-E8FC-013B-3896-FB8B33954CB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2391945"/>
              <a:ext cx="324000" cy="324000"/>
            </a:xfrm>
            <a:prstGeom prst="rect">
              <a:avLst/>
            </a:prstGeom>
          </p:spPr>
        </p:pic>
        <p:pic>
          <p:nvPicPr>
            <p:cNvPr id="122" name="Gráfico 121" descr="Trabalhador de construção com preenchimento sólido">
              <a:extLst>
                <a:ext uri="{FF2B5EF4-FFF2-40B4-BE49-F238E27FC236}">
                  <a16:creationId xmlns:a16="http://schemas.microsoft.com/office/drawing/2014/main" id="{56165D3E-83FB-12AE-EB77-0C433A29799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033101"/>
              <a:ext cx="324000" cy="324000"/>
            </a:xfrm>
            <a:prstGeom prst="rect">
              <a:avLst/>
            </a:prstGeom>
          </p:spPr>
        </p:pic>
        <p:pic>
          <p:nvPicPr>
            <p:cNvPr id="123" name="Gráfico 122" descr="Trabalhador de construção com preenchimento sólido">
              <a:extLst>
                <a:ext uri="{FF2B5EF4-FFF2-40B4-BE49-F238E27FC236}">
                  <a16:creationId xmlns:a16="http://schemas.microsoft.com/office/drawing/2014/main" id="{A7598C7A-05BA-6465-C764-009A39F7D5D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2033101"/>
              <a:ext cx="324000" cy="324000"/>
            </a:xfrm>
            <a:prstGeom prst="rect">
              <a:avLst/>
            </a:prstGeom>
          </p:spPr>
        </p:pic>
        <p:pic>
          <p:nvPicPr>
            <p:cNvPr id="124" name="Gráfico 123" descr="Trabalhador de construção com preenchimento sólido">
              <a:extLst>
                <a:ext uri="{FF2B5EF4-FFF2-40B4-BE49-F238E27FC236}">
                  <a16:creationId xmlns:a16="http://schemas.microsoft.com/office/drawing/2014/main" id="{769B0E9F-5C31-2080-2972-6C3FE778098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2033101"/>
              <a:ext cx="324000" cy="324000"/>
            </a:xfrm>
            <a:prstGeom prst="rect">
              <a:avLst/>
            </a:prstGeom>
          </p:spPr>
        </p:pic>
        <p:pic>
          <p:nvPicPr>
            <p:cNvPr id="261" name="Gráfico 260" descr="Trabalhador de construção com preenchimento sólido">
              <a:extLst>
                <a:ext uri="{FF2B5EF4-FFF2-40B4-BE49-F238E27FC236}">
                  <a16:creationId xmlns:a16="http://schemas.microsoft.com/office/drawing/2014/main" id="{9486BC3A-CB48-980E-18C0-6F4BA3A7BE0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1674257"/>
              <a:ext cx="324000" cy="324000"/>
            </a:xfrm>
            <a:prstGeom prst="rect">
              <a:avLst/>
            </a:prstGeom>
          </p:spPr>
        </p:pic>
        <p:pic>
          <p:nvPicPr>
            <p:cNvPr id="262" name="Gráfico 261" descr="Trabalhador de construção com preenchimento sólido">
              <a:extLst>
                <a:ext uri="{FF2B5EF4-FFF2-40B4-BE49-F238E27FC236}">
                  <a16:creationId xmlns:a16="http://schemas.microsoft.com/office/drawing/2014/main" id="{E84035C9-CEEC-A9DB-62A7-F9158B98940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1674257"/>
              <a:ext cx="324000" cy="324000"/>
            </a:xfrm>
            <a:prstGeom prst="rect">
              <a:avLst/>
            </a:prstGeom>
          </p:spPr>
        </p:pic>
        <p:pic>
          <p:nvPicPr>
            <p:cNvPr id="263" name="Gráfico 262" descr="Trabalhador de construção com preenchimento sólido">
              <a:extLst>
                <a:ext uri="{FF2B5EF4-FFF2-40B4-BE49-F238E27FC236}">
                  <a16:creationId xmlns:a16="http://schemas.microsoft.com/office/drawing/2014/main" id="{90CE3163-8FD3-3C92-D6A7-3C3A37D5E4E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1674257"/>
              <a:ext cx="324000" cy="324000"/>
            </a:xfrm>
            <a:prstGeom prst="rect">
              <a:avLst/>
            </a:prstGeom>
          </p:spPr>
        </p:pic>
        <p:pic>
          <p:nvPicPr>
            <p:cNvPr id="264" name="Gráfico 263" descr="Trabalhador de construção com preenchimento sólido">
              <a:extLst>
                <a:ext uri="{FF2B5EF4-FFF2-40B4-BE49-F238E27FC236}">
                  <a16:creationId xmlns:a16="http://schemas.microsoft.com/office/drawing/2014/main" id="{484712A5-F035-2ACD-F433-D3BBCE636A1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1674257"/>
              <a:ext cx="324000" cy="324000"/>
            </a:xfrm>
            <a:prstGeom prst="rect">
              <a:avLst/>
            </a:prstGeom>
          </p:spPr>
        </p:pic>
        <p:pic>
          <p:nvPicPr>
            <p:cNvPr id="273" name="Gráfico 272" descr="Trabalhador de construção com preenchimento sólido">
              <a:extLst>
                <a:ext uri="{FF2B5EF4-FFF2-40B4-BE49-F238E27FC236}">
                  <a16:creationId xmlns:a16="http://schemas.microsoft.com/office/drawing/2014/main" id="{E14FF2D0-B94D-BA89-C780-E3B86BD05F1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1315413"/>
              <a:ext cx="324000" cy="324000"/>
            </a:xfrm>
            <a:prstGeom prst="rect">
              <a:avLst/>
            </a:prstGeom>
          </p:spPr>
        </p:pic>
        <p:pic>
          <p:nvPicPr>
            <p:cNvPr id="274" name="Gráfico 273" descr="Trabalhador de construção com preenchimento sólido">
              <a:extLst>
                <a:ext uri="{FF2B5EF4-FFF2-40B4-BE49-F238E27FC236}">
                  <a16:creationId xmlns:a16="http://schemas.microsoft.com/office/drawing/2014/main" id="{B4003BD1-447E-FCE5-B0B8-7B334510B56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1315413"/>
              <a:ext cx="324000" cy="324000"/>
            </a:xfrm>
            <a:prstGeom prst="rect">
              <a:avLst/>
            </a:prstGeom>
          </p:spPr>
        </p:pic>
        <p:pic>
          <p:nvPicPr>
            <p:cNvPr id="289" name="Gráfico 288" descr="Trabalhador de construção com preenchimento sólido">
              <a:extLst>
                <a:ext uri="{FF2B5EF4-FFF2-40B4-BE49-F238E27FC236}">
                  <a16:creationId xmlns:a16="http://schemas.microsoft.com/office/drawing/2014/main" id="{B41074F4-AF50-6D2C-160F-28CE36DE4BA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1315413"/>
              <a:ext cx="324000" cy="324000"/>
            </a:xfrm>
            <a:prstGeom prst="rect">
              <a:avLst/>
            </a:prstGeom>
          </p:spPr>
        </p:pic>
        <p:pic>
          <p:nvPicPr>
            <p:cNvPr id="299" name="Gráfico 298" descr="Trabalhador de construção com preenchimento sólido">
              <a:extLst>
                <a:ext uri="{FF2B5EF4-FFF2-40B4-BE49-F238E27FC236}">
                  <a16:creationId xmlns:a16="http://schemas.microsoft.com/office/drawing/2014/main" id="{3A612B0E-3A59-DD66-A864-E0BAFDB87F2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956569"/>
              <a:ext cx="324000" cy="324000"/>
            </a:xfrm>
            <a:prstGeom prst="rect">
              <a:avLst/>
            </a:prstGeom>
          </p:spPr>
        </p:pic>
        <p:pic>
          <p:nvPicPr>
            <p:cNvPr id="300" name="Gráfico 299" descr="Trabalhador de construção com preenchimento sólido">
              <a:extLst>
                <a:ext uri="{FF2B5EF4-FFF2-40B4-BE49-F238E27FC236}">
                  <a16:creationId xmlns:a16="http://schemas.microsoft.com/office/drawing/2014/main" id="{52DDC56A-0022-D613-410F-293750D5FCC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956569"/>
              <a:ext cx="324000" cy="324000"/>
            </a:xfrm>
            <a:prstGeom prst="rect">
              <a:avLst/>
            </a:prstGeom>
          </p:spPr>
        </p:pic>
        <p:pic>
          <p:nvPicPr>
            <p:cNvPr id="301" name="Gráfico 300" descr="Trabalhador de construção com preenchimento sólido">
              <a:extLst>
                <a:ext uri="{FF2B5EF4-FFF2-40B4-BE49-F238E27FC236}">
                  <a16:creationId xmlns:a16="http://schemas.microsoft.com/office/drawing/2014/main" id="{01573A16-6F62-381D-BD17-9CE2F414FD9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956569"/>
              <a:ext cx="324000" cy="324000"/>
            </a:xfrm>
            <a:prstGeom prst="rect">
              <a:avLst/>
            </a:prstGeom>
          </p:spPr>
        </p:pic>
        <p:pic>
          <p:nvPicPr>
            <p:cNvPr id="312" name="Gráfico 311" descr="Trabalhador de construção com preenchimento sólido">
              <a:extLst>
                <a:ext uri="{FF2B5EF4-FFF2-40B4-BE49-F238E27FC236}">
                  <a16:creationId xmlns:a16="http://schemas.microsoft.com/office/drawing/2014/main" id="{5BFF4CD8-4177-53F9-4128-383AEB297BB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597725"/>
              <a:ext cx="324000" cy="324000"/>
            </a:xfrm>
            <a:prstGeom prst="rect">
              <a:avLst/>
            </a:prstGeom>
          </p:spPr>
        </p:pic>
        <p:pic>
          <p:nvPicPr>
            <p:cNvPr id="350" name="Gráfico 349" descr="Trabalhador de construção com preenchimento sólido">
              <a:extLst>
                <a:ext uri="{FF2B5EF4-FFF2-40B4-BE49-F238E27FC236}">
                  <a16:creationId xmlns:a16="http://schemas.microsoft.com/office/drawing/2014/main" id="{03E4D301-92AA-A739-0235-BAD16C4F15B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38881"/>
              <a:ext cx="324000" cy="324000"/>
            </a:xfrm>
            <a:prstGeom prst="rect">
              <a:avLst/>
            </a:prstGeom>
          </p:spPr>
        </p:pic>
      </p:grpSp>
      <p:sp>
        <p:nvSpPr>
          <p:cNvPr id="56" name="Forma Livre 55">
            <a:extLst>
              <a:ext uri="{FF2B5EF4-FFF2-40B4-BE49-F238E27FC236}">
                <a16:creationId xmlns:a16="http://schemas.microsoft.com/office/drawing/2014/main" id="{AF85681B-2FB7-16B7-E237-2F0532595E1D}"/>
              </a:ext>
            </a:extLst>
          </p:cNvPr>
          <p:cNvSpPr/>
          <p:nvPr/>
        </p:nvSpPr>
        <p:spPr>
          <a:xfrm flipH="1">
            <a:off x="5423770" y="1917466"/>
            <a:ext cx="2855934" cy="2264959"/>
          </a:xfrm>
          <a:custGeom>
            <a:avLst/>
            <a:gdLst>
              <a:gd name="connsiteX0" fmla="*/ 0 w 2855934"/>
              <a:gd name="connsiteY0" fmla="*/ 2311326 h 2311326"/>
              <a:gd name="connsiteX1" fmla="*/ 137786 w 2855934"/>
              <a:gd name="connsiteY1" fmla="*/ 1985649 h 2311326"/>
              <a:gd name="connsiteX2" fmla="*/ 400832 w 2855934"/>
              <a:gd name="connsiteY2" fmla="*/ 1835337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11326 h 2311326"/>
              <a:gd name="connsiteX1" fmla="*/ 137786 w 2855934"/>
              <a:gd name="connsiteY1" fmla="*/ 1985649 h 2311326"/>
              <a:gd name="connsiteX2" fmla="*/ 363253 w 2855934"/>
              <a:gd name="connsiteY2" fmla="*/ 1760181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99008 h 2399008"/>
              <a:gd name="connsiteX1" fmla="*/ 137786 w 2855934"/>
              <a:gd name="connsiteY1" fmla="*/ 1985649 h 2399008"/>
              <a:gd name="connsiteX2" fmla="*/ 363253 w 2855934"/>
              <a:gd name="connsiteY2" fmla="*/ 1760181 h 2399008"/>
              <a:gd name="connsiteX3" fmla="*/ 576197 w 2855934"/>
              <a:gd name="connsiteY3" fmla="*/ 1597343 h 2399008"/>
              <a:gd name="connsiteX4" fmla="*/ 1027134 w 2855934"/>
              <a:gd name="connsiteY4" fmla="*/ 1484608 h 2399008"/>
              <a:gd name="connsiteX5" fmla="*/ 1377863 w 2855934"/>
              <a:gd name="connsiteY5" fmla="*/ 1234088 h 2399008"/>
              <a:gd name="connsiteX6" fmla="*/ 1678487 w 2855934"/>
              <a:gd name="connsiteY6" fmla="*/ 996093 h 2399008"/>
              <a:gd name="connsiteX7" fmla="*/ 2091846 w 2855934"/>
              <a:gd name="connsiteY7" fmla="*/ 582734 h 2399008"/>
              <a:gd name="connsiteX8" fmla="*/ 2580361 w 2855934"/>
              <a:gd name="connsiteY8" fmla="*/ 81693 h 2399008"/>
              <a:gd name="connsiteX9" fmla="*/ 2855934 w 2855934"/>
              <a:gd name="connsiteY9" fmla="*/ 6537 h 2399008"/>
              <a:gd name="connsiteX0" fmla="*/ 0 w 2855934"/>
              <a:gd name="connsiteY0" fmla="*/ 2347637 h 2347637"/>
              <a:gd name="connsiteX1" fmla="*/ 137786 w 2855934"/>
              <a:gd name="connsiteY1" fmla="*/ 1985649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03673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10143 h 2310143"/>
              <a:gd name="connsiteX1" fmla="*/ 168608 w 2855934"/>
              <a:gd name="connsiteY1" fmla="*/ 1891647 h 2310143"/>
              <a:gd name="connsiteX2" fmla="*/ 363253 w 2855934"/>
              <a:gd name="connsiteY2" fmla="*/ 1666179 h 2310143"/>
              <a:gd name="connsiteX3" fmla="*/ 576197 w 2855934"/>
              <a:gd name="connsiteY3" fmla="*/ 1559849 h 2310143"/>
              <a:gd name="connsiteX4" fmla="*/ 1027134 w 2855934"/>
              <a:gd name="connsiteY4" fmla="*/ 1447114 h 2310143"/>
              <a:gd name="connsiteX5" fmla="*/ 1377863 w 2855934"/>
              <a:gd name="connsiteY5" fmla="*/ 1196594 h 2310143"/>
              <a:gd name="connsiteX6" fmla="*/ 1678487 w 2855934"/>
              <a:gd name="connsiteY6" fmla="*/ 958599 h 2310143"/>
              <a:gd name="connsiteX7" fmla="*/ 2091846 w 2855934"/>
              <a:gd name="connsiteY7" fmla="*/ 545240 h 2310143"/>
              <a:gd name="connsiteX8" fmla="*/ 2580361 w 2855934"/>
              <a:gd name="connsiteY8" fmla="*/ 44199 h 2310143"/>
              <a:gd name="connsiteX9" fmla="*/ 2855934 w 2855934"/>
              <a:gd name="connsiteY9" fmla="*/ 47420 h 2310143"/>
              <a:gd name="connsiteX0" fmla="*/ 0 w 2855934"/>
              <a:gd name="connsiteY0" fmla="*/ 2264959 h 2264959"/>
              <a:gd name="connsiteX1" fmla="*/ 168608 w 2855934"/>
              <a:gd name="connsiteY1" fmla="*/ 1846463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34949 w 2855934"/>
              <a:gd name="connsiteY1" fmla="*/ 1818414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5934" h="2264959">
                <a:moveTo>
                  <a:pt x="0" y="2264959"/>
                </a:moveTo>
                <a:cubicBezTo>
                  <a:pt x="35490" y="2141786"/>
                  <a:pt x="35139" y="1976229"/>
                  <a:pt x="101291" y="1880122"/>
                </a:cubicBezTo>
                <a:cubicBezTo>
                  <a:pt x="167443" y="1784015"/>
                  <a:pt x="284102" y="1681905"/>
                  <a:pt x="363253" y="1620995"/>
                </a:cubicBezTo>
                <a:cubicBezTo>
                  <a:pt x="442404" y="1560085"/>
                  <a:pt x="465550" y="1551176"/>
                  <a:pt x="576197" y="1514665"/>
                </a:cubicBezTo>
                <a:cubicBezTo>
                  <a:pt x="686844" y="1478154"/>
                  <a:pt x="893523" y="1462472"/>
                  <a:pt x="1027134" y="1401930"/>
                </a:cubicBezTo>
                <a:cubicBezTo>
                  <a:pt x="1160745" y="1341388"/>
                  <a:pt x="1269304" y="1232829"/>
                  <a:pt x="1377863" y="1151410"/>
                </a:cubicBezTo>
                <a:cubicBezTo>
                  <a:pt x="1486422" y="1069991"/>
                  <a:pt x="1559490" y="1021974"/>
                  <a:pt x="1678487" y="913415"/>
                </a:cubicBezTo>
                <a:cubicBezTo>
                  <a:pt x="1797484" y="804856"/>
                  <a:pt x="1958951" y="633587"/>
                  <a:pt x="2091846" y="500056"/>
                </a:cubicBezTo>
                <a:cubicBezTo>
                  <a:pt x="2224741" y="366525"/>
                  <a:pt x="2348510" y="208260"/>
                  <a:pt x="2475858" y="112227"/>
                </a:cubicBezTo>
                <a:cubicBezTo>
                  <a:pt x="2603206" y="16194"/>
                  <a:pt x="2781821" y="-8203"/>
                  <a:pt x="2855934" y="2236"/>
                </a:cubicBezTo>
              </a:path>
            </a:pathLst>
          </a:custGeom>
          <a:no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7" name="Forma Livre: Forma 175">
            <a:extLst>
              <a:ext uri="{FF2B5EF4-FFF2-40B4-BE49-F238E27FC236}">
                <a16:creationId xmlns:a16="http://schemas.microsoft.com/office/drawing/2014/main" id="{2A8C9371-EE0A-E3F4-FC5D-641EB25D43B6}"/>
              </a:ext>
            </a:extLst>
          </p:cNvPr>
          <p:cNvSpPr/>
          <p:nvPr/>
        </p:nvSpPr>
        <p:spPr>
          <a:xfrm>
            <a:off x="5039607" y="180159"/>
            <a:ext cx="4917449" cy="4011124"/>
          </a:xfrm>
          <a:custGeom>
            <a:avLst/>
            <a:gdLst>
              <a:gd name="connsiteX0" fmla="*/ 0 w 4884420"/>
              <a:gd name="connsiteY0" fmla="*/ 3946517 h 3946517"/>
              <a:gd name="connsiteX1" fmla="*/ 53340 w 4884420"/>
              <a:gd name="connsiteY1" fmla="*/ 3816977 h 3946517"/>
              <a:gd name="connsiteX2" fmla="*/ 106680 w 4884420"/>
              <a:gd name="connsiteY2" fmla="*/ 3672197 h 3946517"/>
              <a:gd name="connsiteX3" fmla="*/ 228600 w 4884420"/>
              <a:gd name="connsiteY3" fmla="*/ 3595997 h 3946517"/>
              <a:gd name="connsiteX4" fmla="*/ 518160 w 4884420"/>
              <a:gd name="connsiteY4" fmla="*/ 3283577 h 3946517"/>
              <a:gd name="connsiteX5" fmla="*/ 944880 w 4884420"/>
              <a:gd name="connsiteY5" fmla="*/ 2917817 h 3946517"/>
              <a:gd name="connsiteX6" fmla="*/ 1173480 w 4884420"/>
              <a:gd name="connsiteY6" fmla="*/ 2681597 h 3946517"/>
              <a:gd name="connsiteX7" fmla="*/ 1203960 w 4884420"/>
              <a:gd name="connsiteY7" fmla="*/ 1630037 h 3946517"/>
              <a:gd name="connsiteX8" fmla="*/ 1729740 w 4884420"/>
              <a:gd name="connsiteY8" fmla="*/ 1119497 h 3946517"/>
              <a:gd name="connsiteX9" fmla="*/ 2125980 w 4884420"/>
              <a:gd name="connsiteY9" fmla="*/ 715637 h 3946517"/>
              <a:gd name="connsiteX10" fmla="*/ 2415540 w 4884420"/>
              <a:gd name="connsiteY10" fmla="*/ 83177 h 3946517"/>
              <a:gd name="connsiteX11" fmla="*/ 2552700 w 4884420"/>
              <a:gd name="connsiteY11" fmla="*/ 14597 h 3946517"/>
              <a:gd name="connsiteX12" fmla="*/ 2667000 w 4884420"/>
              <a:gd name="connsiteY12" fmla="*/ 151757 h 3946517"/>
              <a:gd name="connsiteX13" fmla="*/ 2804160 w 4884420"/>
              <a:gd name="connsiteY13" fmla="*/ 730877 h 3946517"/>
              <a:gd name="connsiteX14" fmla="*/ 3268980 w 4884420"/>
              <a:gd name="connsiteY14" fmla="*/ 1530977 h 3946517"/>
              <a:gd name="connsiteX15" fmla="*/ 3611880 w 4884420"/>
              <a:gd name="connsiteY15" fmla="*/ 2186297 h 3946517"/>
              <a:gd name="connsiteX16" fmla="*/ 3931920 w 4884420"/>
              <a:gd name="connsiteY16" fmla="*/ 2879717 h 3946517"/>
              <a:gd name="connsiteX17" fmla="*/ 4351020 w 4884420"/>
              <a:gd name="connsiteY17" fmla="*/ 3542657 h 3946517"/>
              <a:gd name="connsiteX18" fmla="*/ 4884420 w 4884420"/>
              <a:gd name="connsiteY18" fmla="*/ 3938897 h 3946517"/>
              <a:gd name="connsiteX0" fmla="*/ 0 w 4884420"/>
              <a:gd name="connsiteY0" fmla="*/ 3946517 h 3946517"/>
              <a:gd name="connsiteX1" fmla="*/ 53340 w 4884420"/>
              <a:gd name="connsiteY1" fmla="*/ 3816977 h 3946517"/>
              <a:gd name="connsiteX2" fmla="*/ 106680 w 4884420"/>
              <a:gd name="connsiteY2" fmla="*/ 3672197 h 3946517"/>
              <a:gd name="connsiteX3" fmla="*/ 228600 w 4884420"/>
              <a:gd name="connsiteY3" fmla="*/ 3595997 h 3946517"/>
              <a:gd name="connsiteX4" fmla="*/ 518160 w 4884420"/>
              <a:gd name="connsiteY4" fmla="*/ 3283577 h 3946517"/>
              <a:gd name="connsiteX5" fmla="*/ 944880 w 4884420"/>
              <a:gd name="connsiteY5" fmla="*/ 2917817 h 3946517"/>
              <a:gd name="connsiteX6" fmla="*/ 1173480 w 4884420"/>
              <a:gd name="connsiteY6" fmla="*/ 2681597 h 3946517"/>
              <a:gd name="connsiteX7" fmla="*/ 1203960 w 4884420"/>
              <a:gd name="connsiteY7" fmla="*/ 1630037 h 3946517"/>
              <a:gd name="connsiteX8" fmla="*/ 1729740 w 4884420"/>
              <a:gd name="connsiteY8" fmla="*/ 1119497 h 3946517"/>
              <a:gd name="connsiteX9" fmla="*/ 2125980 w 4884420"/>
              <a:gd name="connsiteY9" fmla="*/ 715637 h 3946517"/>
              <a:gd name="connsiteX10" fmla="*/ 2415540 w 4884420"/>
              <a:gd name="connsiteY10" fmla="*/ 83177 h 3946517"/>
              <a:gd name="connsiteX11" fmla="*/ 2552700 w 4884420"/>
              <a:gd name="connsiteY11" fmla="*/ 14597 h 3946517"/>
              <a:gd name="connsiteX12" fmla="*/ 2667000 w 4884420"/>
              <a:gd name="connsiteY12" fmla="*/ 151757 h 3946517"/>
              <a:gd name="connsiteX13" fmla="*/ 2956560 w 4884420"/>
              <a:gd name="connsiteY13" fmla="*/ 715637 h 3946517"/>
              <a:gd name="connsiteX14" fmla="*/ 3268980 w 4884420"/>
              <a:gd name="connsiteY14" fmla="*/ 1530977 h 3946517"/>
              <a:gd name="connsiteX15" fmla="*/ 3611880 w 4884420"/>
              <a:gd name="connsiteY15" fmla="*/ 2186297 h 3946517"/>
              <a:gd name="connsiteX16" fmla="*/ 3931920 w 4884420"/>
              <a:gd name="connsiteY16" fmla="*/ 2879717 h 3946517"/>
              <a:gd name="connsiteX17" fmla="*/ 4351020 w 4884420"/>
              <a:gd name="connsiteY17" fmla="*/ 3542657 h 3946517"/>
              <a:gd name="connsiteX18" fmla="*/ 4884420 w 4884420"/>
              <a:gd name="connsiteY18" fmla="*/ 3938897 h 3946517"/>
              <a:gd name="connsiteX0" fmla="*/ 0 w 5021580"/>
              <a:gd name="connsiteY0" fmla="*/ 3946517 h 3946517"/>
              <a:gd name="connsiteX1" fmla="*/ 190500 w 5021580"/>
              <a:gd name="connsiteY1" fmla="*/ 3816977 h 3946517"/>
              <a:gd name="connsiteX2" fmla="*/ 243840 w 5021580"/>
              <a:gd name="connsiteY2" fmla="*/ 3672197 h 3946517"/>
              <a:gd name="connsiteX3" fmla="*/ 365760 w 5021580"/>
              <a:gd name="connsiteY3" fmla="*/ 3595997 h 3946517"/>
              <a:gd name="connsiteX4" fmla="*/ 655320 w 5021580"/>
              <a:gd name="connsiteY4" fmla="*/ 3283577 h 3946517"/>
              <a:gd name="connsiteX5" fmla="*/ 1082040 w 5021580"/>
              <a:gd name="connsiteY5" fmla="*/ 2917817 h 3946517"/>
              <a:gd name="connsiteX6" fmla="*/ 1310640 w 5021580"/>
              <a:gd name="connsiteY6" fmla="*/ 2681597 h 3946517"/>
              <a:gd name="connsiteX7" fmla="*/ 1341120 w 5021580"/>
              <a:gd name="connsiteY7" fmla="*/ 1630037 h 3946517"/>
              <a:gd name="connsiteX8" fmla="*/ 1866900 w 5021580"/>
              <a:gd name="connsiteY8" fmla="*/ 1119497 h 3946517"/>
              <a:gd name="connsiteX9" fmla="*/ 2263140 w 5021580"/>
              <a:gd name="connsiteY9" fmla="*/ 715637 h 3946517"/>
              <a:gd name="connsiteX10" fmla="*/ 2552700 w 5021580"/>
              <a:gd name="connsiteY10" fmla="*/ 83177 h 3946517"/>
              <a:gd name="connsiteX11" fmla="*/ 2689860 w 5021580"/>
              <a:gd name="connsiteY11" fmla="*/ 14597 h 3946517"/>
              <a:gd name="connsiteX12" fmla="*/ 2804160 w 5021580"/>
              <a:gd name="connsiteY12" fmla="*/ 151757 h 3946517"/>
              <a:gd name="connsiteX13" fmla="*/ 3093720 w 5021580"/>
              <a:gd name="connsiteY13" fmla="*/ 715637 h 3946517"/>
              <a:gd name="connsiteX14" fmla="*/ 3406140 w 5021580"/>
              <a:gd name="connsiteY14" fmla="*/ 1530977 h 3946517"/>
              <a:gd name="connsiteX15" fmla="*/ 3749040 w 5021580"/>
              <a:gd name="connsiteY15" fmla="*/ 2186297 h 3946517"/>
              <a:gd name="connsiteX16" fmla="*/ 4069080 w 5021580"/>
              <a:gd name="connsiteY16" fmla="*/ 2879717 h 3946517"/>
              <a:gd name="connsiteX17" fmla="*/ 4488180 w 5021580"/>
              <a:gd name="connsiteY17" fmla="*/ 3542657 h 3946517"/>
              <a:gd name="connsiteX18" fmla="*/ 5021580 w 5021580"/>
              <a:gd name="connsiteY18" fmla="*/ 3938897 h 3946517"/>
              <a:gd name="connsiteX0" fmla="*/ 0 w 4975860"/>
              <a:gd name="connsiteY0" fmla="*/ 3984617 h 3984617"/>
              <a:gd name="connsiteX1" fmla="*/ 144780 w 4975860"/>
              <a:gd name="connsiteY1" fmla="*/ 3816977 h 3984617"/>
              <a:gd name="connsiteX2" fmla="*/ 198120 w 4975860"/>
              <a:gd name="connsiteY2" fmla="*/ 3672197 h 3984617"/>
              <a:gd name="connsiteX3" fmla="*/ 320040 w 4975860"/>
              <a:gd name="connsiteY3" fmla="*/ 3595997 h 3984617"/>
              <a:gd name="connsiteX4" fmla="*/ 609600 w 4975860"/>
              <a:gd name="connsiteY4" fmla="*/ 3283577 h 3984617"/>
              <a:gd name="connsiteX5" fmla="*/ 1036320 w 4975860"/>
              <a:gd name="connsiteY5" fmla="*/ 2917817 h 3984617"/>
              <a:gd name="connsiteX6" fmla="*/ 1264920 w 4975860"/>
              <a:gd name="connsiteY6" fmla="*/ 2681597 h 3984617"/>
              <a:gd name="connsiteX7" fmla="*/ 1295400 w 4975860"/>
              <a:gd name="connsiteY7" fmla="*/ 1630037 h 3984617"/>
              <a:gd name="connsiteX8" fmla="*/ 1821180 w 4975860"/>
              <a:gd name="connsiteY8" fmla="*/ 1119497 h 3984617"/>
              <a:gd name="connsiteX9" fmla="*/ 2217420 w 4975860"/>
              <a:gd name="connsiteY9" fmla="*/ 715637 h 3984617"/>
              <a:gd name="connsiteX10" fmla="*/ 2506980 w 4975860"/>
              <a:gd name="connsiteY10" fmla="*/ 83177 h 3984617"/>
              <a:gd name="connsiteX11" fmla="*/ 2644140 w 4975860"/>
              <a:gd name="connsiteY11" fmla="*/ 14597 h 3984617"/>
              <a:gd name="connsiteX12" fmla="*/ 2758440 w 4975860"/>
              <a:gd name="connsiteY12" fmla="*/ 151757 h 3984617"/>
              <a:gd name="connsiteX13" fmla="*/ 3048000 w 4975860"/>
              <a:gd name="connsiteY13" fmla="*/ 715637 h 3984617"/>
              <a:gd name="connsiteX14" fmla="*/ 3360420 w 4975860"/>
              <a:gd name="connsiteY14" fmla="*/ 1530977 h 3984617"/>
              <a:gd name="connsiteX15" fmla="*/ 3703320 w 4975860"/>
              <a:gd name="connsiteY15" fmla="*/ 2186297 h 3984617"/>
              <a:gd name="connsiteX16" fmla="*/ 4023360 w 4975860"/>
              <a:gd name="connsiteY16" fmla="*/ 2879717 h 3984617"/>
              <a:gd name="connsiteX17" fmla="*/ 4442460 w 4975860"/>
              <a:gd name="connsiteY17" fmla="*/ 3542657 h 3984617"/>
              <a:gd name="connsiteX18" fmla="*/ 4975860 w 4975860"/>
              <a:gd name="connsiteY18"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360420 w 4975860"/>
              <a:gd name="connsiteY13" fmla="*/ 1530977 h 3984617"/>
              <a:gd name="connsiteX14" fmla="*/ 370332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23920 w 4975860"/>
              <a:gd name="connsiteY13" fmla="*/ 1518277 h 3984617"/>
              <a:gd name="connsiteX14" fmla="*/ 370332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0332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122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12260 w 4975860"/>
              <a:gd name="connsiteY15" fmla="*/ 2879717 h 3984617"/>
              <a:gd name="connsiteX16" fmla="*/ 449961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88460 w 4975860"/>
              <a:gd name="connsiteY15" fmla="*/ 2867017 h 3984617"/>
              <a:gd name="connsiteX16" fmla="*/ 449961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683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28950 w 4975860"/>
              <a:gd name="connsiteY12" fmla="*/ 709287 h 3984617"/>
              <a:gd name="connsiteX13" fmla="*/ 34683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28950 w 4975860"/>
              <a:gd name="connsiteY12" fmla="*/ 709287 h 3984617"/>
              <a:gd name="connsiteX13" fmla="*/ 34683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468370 w 4975860"/>
              <a:gd name="connsiteY12" fmla="*/ 1476048 h 3948738"/>
              <a:gd name="connsiteX13" fmla="*/ 3855720 w 4975860"/>
              <a:gd name="connsiteY13" fmla="*/ 2131368 h 3948738"/>
              <a:gd name="connsiteX14" fmla="*/ 4188460 w 4975860"/>
              <a:gd name="connsiteY14" fmla="*/ 2831138 h 3948738"/>
              <a:gd name="connsiteX15" fmla="*/ 4550410 w 4975860"/>
              <a:gd name="connsiteY15" fmla="*/ 3500428 h 3948738"/>
              <a:gd name="connsiteX16" fmla="*/ 4975860 w 4975860"/>
              <a:gd name="connsiteY16"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343910 w 4975860"/>
              <a:gd name="connsiteY12" fmla="*/ 1239827 h 3948738"/>
              <a:gd name="connsiteX13" fmla="*/ 3468370 w 4975860"/>
              <a:gd name="connsiteY13" fmla="*/ 1476048 h 3948738"/>
              <a:gd name="connsiteX14" fmla="*/ 3855720 w 4975860"/>
              <a:gd name="connsiteY14" fmla="*/ 2131368 h 3948738"/>
              <a:gd name="connsiteX15" fmla="*/ 4188460 w 4975860"/>
              <a:gd name="connsiteY15" fmla="*/ 2831138 h 3948738"/>
              <a:gd name="connsiteX16" fmla="*/ 4550410 w 4975860"/>
              <a:gd name="connsiteY16" fmla="*/ 3500428 h 3948738"/>
              <a:gd name="connsiteX17" fmla="*/ 4975860 w 4975860"/>
              <a:gd name="connsiteY17"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855720 w 4975860"/>
              <a:gd name="connsiteY14" fmla="*/ 2131368 h 3948738"/>
              <a:gd name="connsiteX15" fmla="*/ 4188460 w 4975860"/>
              <a:gd name="connsiteY15" fmla="*/ 2831138 h 3948738"/>
              <a:gd name="connsiteX16" fmla="*/ 4550410 w 4975860"/>
              <a:gd name="connsiteY16" fmla="*/ 3500428 h 3948738"/>
              <a:gd name="connsiteX17" fmla="*/ 4975860 w 4975860"/>
              <a:gd name="connsiteY17"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737610 w 4975860"/>
              <a:gd name="connsiteY14" fmla="*/ 1912927 h 3948738"/>
              <a:gd name="connsiteX15" fmla="*/ 3855720 w 4975860"/>
              <a:gd name="connsiteY15" fmla="*/ 2131368 h 3948738"/>
              <a:gd name="connsiteX16" fmla="*/ 4188460 w 4975860"/>
              <a:gd name="connsiteY16" fmla="*/ 2831138 h 3948738"/>
              <a:gd name="connsiteX17" fmla="*/ 4550410 w 4975860"/>
              <a:gd name="connsiteY17" fmla="*/ 3500428 h 3948738"/>
              <a:gd name="connsiteX18" fmla="*/ 4975860 w 4975860"/>
              <a:gd name="connsiteY18"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188460 w 4975860"/>
              <a:gd name="connsiteY16" fmla="*/ 2831138 h 3948738"/>
              <a:gd name="connsiteX17" fmla="*/ 4550410 w 4975860"/>
              <a:gd name="connsiteY17" fmla="*/ 3500428 h 3948738"/>
              <a:gd name="connsiteX18" fmla="*/ 4975860 w 4975860"/>
              <a:gd name="connsiteY18"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099560 w 4975860"/>
              <a:gd name="connsiteY16" fmla="*/ 2668577 h 3948738"/>
              <a:gd name="connsiteX17" fmla="*/ 4188460 w 4975860"/>
              <a:gd name="connsiteY17" fmla="*/ 2831138 h 3948738"/>
              <a:gd name="connsiteX18" fmla="*/ 4550410 w 4975860"/>
              <a:gd name="connsiteY18" fmla="*/ 3500428 h 3948738"/>
              <a:gd name="connsiteX19" fmla="*/ 4975860 w 4975860"/>
              <a:gd name="connsiteY19"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042410 w 4975860"/>
              <a:gd name="connsiteY16" fmla="*/ 2725727 h 3948738"/>
              <a:gd name="connsiteX17" fmla="*/ 4188460 w 4975860"/>
              <a:gd name="connsiteY17" fmla="*/ 2831138 h 3948738"/>
              <a:gd name="connsiteX18" fmla="*/ 4550410 w 4975860"/>
              <a:gd name="connsiteY18" fmla="*/ 3500428 h 3948738"/>
              <a:gd name="connsiteX19" fmla="*/ 4975860 w 4975860"/>
              <a:gd name="connsiteY19"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042410 w 4975860"/>
              <a:gd name="connsiteY16" fmla="*/ 2725727 h 3948738"/>
              <a:gd name="connsiteX17" fmla="*/ 4188460 w 4975860"/>
              <a:gd name="connsiteY17" fmla="*/ 2831138 h 3948738"/>
              <a:gd name="connsiteX18" fmla="*/ 4550410 w 4975860"/>
              <a:gd name="connsiteY18" fmla="*/ 3500428 h 3948738"/>
              <a:gd name="connsiteX19" fmla="*/ 4975860 w 4975860"/>
              <a:gd name="connsiteY19" fmla="*/ 3903018 h 3948738"/>
              <a:gd name="connsiteX0" fmla="*/ 0 w 4935379"/>
              <a:gd name="connsiteY0" fmla="*/ 3915400 h 3915400"/>
              <a:gd name="connsiteX1" fmla="*/ 104299 w 4935379"/>
              <a:gd name="connsiteY1" fmla="*/ 3781098 h 3915400"/>
              <a:gd name="connsiteX2" fmla="*/ 279559 w 4935379"/>
              <a:gd name="connsiteY2" fmla="*/ 3560118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104299 w 4935379"/>
              <a:gd name="connsiteY1" fmla="*/ 3781098 h 3915400"/>
              <a:gd name="connsiteX2" fmla="*/ 261630 w 4935379"/>
              <a:gd name="connsiteY2" fmla="*/ 3425647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261630 w 4935379"/>
              <a:gd name="connsiteY2" fmla="*/ 3425647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233404 w 4935379"/>
              <a:gd name="connsiteY5" fmla="*/ 2547107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233404 w 4935379"/>
              <a:gd name="connsiteY5" fmla="*/ 2547107 h 3915400"/>
              <a:gd name="connsiteX6" fmla="*/ 1326637 w 4935379"/>
              <a:gd name="connsiteY6" fmla="*/ 1387970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87970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263884 w 4935379"/>
              <a:gd name="connsiteY6" fmla="*/ 1423829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263884 w 4935379"/>
              <a:gd name="connsiteY6" fmla="*/ 1423829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1002936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967077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967077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0764 h 3910764"/>
              <a:gd name="connsiteX1" fmla="*/ 77405 w 4935379"/>
              <a:gd name="connsiteY1" fmla="*/ 3588203 h 3910764"/>
              <a:gd name="connsiteX2" fmla="*/ 342312 w 4935379"/>
              <a:gd name="connsiteY2" fmla="*/ 3394116 h 3910764"/>
              <a:gd name="connsiteX3" fmla="*/ 613943 w 4935379"/>
              <a:gd name="connsiteY3" fmla="*/ 3126521 h 3910764"/>
              <a:gd name="connsiteX4" fmla="*/ 977909 w 4935379"/>
              <a:gd name="connsiteY4" fmla="*/ 2805584 h 3910764"/>
              <a:gd name="connsiteX5" fmla="*/ 1188581 w 4935379"/>
              <a:gd name="connsiteY5" fmla="*/ 2452824 h 3910764"/>
              <a:gd name="connsiteX6" fmla="*/ 1326637 w 4935379"/>
              <a:gd name="connsiteY6" fmla="*/ 1374369 h 3910764"/>
              <a:gd name="connsiteX7" fmla="*/ 1780699 w 4935379"/>
              <a:gd name="connsiteY7" fmla="*/ 962441 h 3910764"/>
              <a:gd name="connsiteX8" fmla="*/ 2123150 w 4935379"/>
              <a:gd name="connsiteY8" fmla="*/ 612369 h 3910764"/>
              <a:gd name="connsiteX9" fmla="*/ 2466499 w 4935379"/>
              <a:gd name="connsiteY9" fmla="*/ 42662 h 3910764"/>
              <a:gd name="connsiteX10" fmla="*/ 2717959 w 4935379"/>
              <a:gd name="connsiteY10" fmla="*/ 111242 h 3910764"/>
              <a:gd name="connsiteX11" fmla="*/ 2988469 w 4935379"/>
              <a:gd name="connsiteY11" fmla="*/ 668772 h 3910764"/>
              <a:gd name="connsiteX12" fmla="*/ 3246279 w 4935379"/>
              <a:gd name="connsiteY12" fmla="*/ 1285991 h 3910764"/>
              <a:gd name="connsiteX13" fmla="*/ 3427889 w 4935379"/>
              <a:gd name="connsiteY13" fmla="*/ 1471412 h 3910764"/>
              <a:gd name="connsiteX14" fmla="*/ 3627279 w 4935379"/>
              <a:gd name="connsiteY14" fmla="*/ 1984491 h 3910764"/>
              <a:gd name="connsiteX15" fmla="*/ 3815239 w 4935379"/>
              <a:gd name="connsiteY15" fmla="*/ 2126732 h 3910764"/>
              <a:gd name="connsiteX16" fmla="*/ 4001929 w 4935379"/>
              <a:gd name="connsiteY16" fmla="*/ 2721091 h 3910764"/>
              <a:gd name="connsiteX17" fmla="*/ 4147979 w 4935379"/>
              <a:gd name="connsiteY17" fmla="*/ 2826502 h 3910764"/>
              <a:gd name="connsiteX18" fmla="*/ 4509929 w 4935379"/>
              <a:gd name="connsiteY18" fmla="*/ 3495792 h 3910764"/>
              <a:gd name="connsiteX19" fmla="*/ 4935379 w 4935379"/>
              <a:gd name="connsiteY19" fmla="*/ 3898382 h 3910764"/>
              <a:gd name="connsiteX0" fmla="*/ 0 w 4935379"/>
              <a:gd name="connsiteY0" fmla="*/ 3910764 h 3910764"/>
              <a:gd name="connsiteX1" fmla="*/ 77405 w 4935379"/>
              <a:gd name="connsiteY1" fmla="*/ 3588203 h 3910764"/>
              <a:gd name="connsiteX2" fmla="*/ 342312 w 4935379"/>
              <a:gd name="connsiteY2" fmla="*/ 3394116 h 3910764"/>
              <a:gd name="connsiteX3" fmla="*/ 613943 w 4935379"/>
              <a:gd name="connsiteY3" fmla="*/ 3126521 h 3910764"/>
              <a:gd name="connsiteX4" fmla="*/ 977909 w 4935379"/>
              <a:gd name="connsiteY4" fmla="*/ 2805584 h 3910764"/>
              <a:gd name="connsiteX5" fmla="*/ 1188581 w 4935379"/>
              <a:gd name="connsiteY5" fmla="*/ 2452824 h 3910764"/>
              <a:gd name="connsiteX6" fmla="*/ 1326637 w 4935379"/>
              <a:gd name="connsiteY6" fmla="*/ 1374369 h 3910764"/>
              <a:gd name="connsiteX7" fmla="*/ 1780699 w 4935379"/>
              <a:gd name="connsiteY7" fmla="*/ 962441 h 3910764"/>
              <a:gd name="connsiteX8" fmla="*/ 2123150 w 4935379"/>
              <a:gd name="connsiteY8" fmla="*/ 612369 h 3910764"/>
              <a:gd name="connsiteX9" fmla="*/ 2466499 w 4935379"/>
              <a:gd name="connsiteY9" fmla="*/ 42662 h 3910764"/>
              <a:gd name="connsiteX10" fmla="*/ 2717959 w 4935379"/>
              <a:gd name="connsiteY10" fmla="*/ 111242 h 3910764"/>
              <a:gd name="connsiteX11" fmla="*/ 2988469 w 4935379"/>
              <a:gd name="connsiteY11" fmla="*/ 668772 h 3910764"/>
              <a:gd name="connsiteX12" fmla="*/ 3246279 w 4935379"/>
              <a:gd name="connsiteY12" fmla="*/ 1285991 h 3910764"/>
              <a:gd name="connsiteX13" fmla="*/ 3427889 w 4935379"/>
              <a:gd name="connsiteY13" fmla="*/ 1471412 h 3910764"/>
              <a:gd name="connsiteX14" fmla="*/ 3627279 w 4935379"/>
              <a:gd name="connsiteY14" fmla="*/ 1984491 h 3910764"/>
              <a:gd name="connsiteX15" fmla="*/ 3815239 w 4935379"/>
              <a:gd name="connsiteY15" fmla="*/ 2126732 h 3910764"/>
              <a:gd name="connsiteX16" fmla="*/ 4001929 w 4935379"/>
              <a:gd name="connsiteY16" fmla="*/ 2721091 h 3910764"/>
              <a:gd name="connsiteX17" fmla="*/ 4147979 w 4935379"/>
              <a:gd name="connsiteY17" fmla="*/ 2826502 h 3910764"/>
              <a:gd name="connsiteX18" fmla="*/ 4509929 w 4935379"/>
              <a:gd name="connsiteY18" fmla="*/ 3495792 h 3910764"/>
              <a:gd name="connsiteX19" fmla="*/ 4935379 w 4935379"/>
              <a:gd name="connsiteY19" fmla="*/ 3898382 h 3910764"/>
              <a:gd name="connsiteX0" fmla="*/ 0 w 4935379"/>
              <a:gd name="connsiteY0" fmla="*/ 4050598 h 4050598"/>
              <a:gd name="connsiteX1" fmla="*/ 77405 w 4935379"/>
              <a:gd name="connsiteY1" fmla="*/ 3728037 h 4050598"/>
              <a:gd name="connsiteX2" fmla="*/ 342312 w 4935379"/>
              <a:gd name="connsiteY2" fmla="*/ 3533950 h 4050598"/>
              <a:gd name="connsiteX3" fmla="*/ 613943 w 4935379"/>
              <a:gd name="connsiteY3" fmla="*/ 3266355 h 4050598"/>
              <a:gd name="connsiteX4" fmla="*/ 977909 w 4935379"/>
              <a:gd name="connsiteY4" fmla="*/ 2945418 h 4050598"/>
              <a:gd name="connsiteX5" fmla="*/ 1188581 w 4935379"/>
              <a:gd name="connsiteY5" fmla="*/ 2592658 h 4050598"/>
              <a:gd name="connsiteX6" fmla="*/ 1326637 w 4935379"/>
              <a:gd name="connsiteY6" fmla="*/ 1514203 h 4050598"/>
              <a:gd name="connsiteX7" fmla="*/ 1780699 w 4935379"/>
              <a:gd name="connsiteY7" fmla="*/ 1102275 h 4050598"/>
              <a:gd name="connsiteX8" fmla="*/ 2123150 w 4935379"/>
              <a:gd name="connsiteY8" fmla="*/ 752203 h 4050598"/>
              <a:gd name="connsiteX9" fmla="*/ 2645793 w 4935379"/>
              <a:gd name="connsiteY9" fmla="*/ 21131 h 4050598"/>
              <a:gd name="connsiteX10" fmla="*/ 2717959 w 4935379"/>
              <a:gd name="connsiteY10" fmla="*/ 251076 h 4050598"/>
              <a:gd name="connsiteX11" fmla="*/ 2988469 w 4935379"/>
              <a:gd name="connsiteY11" fmla="*/ 808606 h 4050598"/>
              <a:gd name="connsiteX12" fmla="*/ 3246279 w 4935379"/>
              <a:gd name="connsiteY12" fmla="*/ 1425825 h 4050598"/>
              <a:gd name="connsiteX13" fmla="*/ 3427889 w 4935379"/>
              <a:gd name="connsiteY13" fmla="*/ 1611246 h 4050598"/>
              <a:gd name="connsiteX14" fmla="*/ 3627279 w 4935379"/>
              <a:gd name="connsiteY14" fmla="*/ 2124325 h 4050598"/>
              <a:gd name="connsiteX15" fmla="*/ 3815239 w 4935379"/>
              <a:gd name="connsiteY15" fmla="*/ 2266566 h 4050598"/>
              <a:gd name="connsiteX16" fmla="*/ 4001929 w 4935379"/>
              <a:gd name="connsiteY16" fmla="*/ 2860925 h 4050598"/>
              <a:gd name="connsiteX17" fmla="*/ 4147979 w 4935379"/>
              <a:gd name="connsiteY17" fmla="*/ 2966336 h 4050598"/>
              <a:gd name="connsiteX18" fmla="*/ 4509929 w 4935379"/>
              <a:gd name="connsiteY18" fmla="*/ 3635626 h 4050598"/>
              <a:gd name="connsiteX19" fmla="*/ 4935379 w 4935379"/>
              <a:gd name="connsiteY19" fmla="*/ 4038216 h 4050598"/>
              <a:gd name="connsiteX0" fmla="*/ 0 w 4935379"/>
              <a:gd name="connsiteY0" fmla="*/ 4047105 h 4047105"/>
              <a:gd name="connsiteX1" fmla="*/ 77405 w 4935379"/>
              <a:gd name="connsiteY1" fmla="*/ 3724544 h 4047105"/>
              <a:gd name="connsiteX2" fmla="*/ 342312 w 4935379"/>
              <a:gd name="connsiteY2" fmla="*/ 3530457 h 4047105"/>
              <a:gd name="connsiteX3" fmla="*/ 613943 w 4935379"/>
              <a:gd name="connsiteY3" fmla="*/ 3262862 h 4047105"/>
              <a:gd name="connsiteX4" fmla="*/ 977909 w 4935379"/>
              <a:gd name="connsiteY4" fmla="*/ 2941925 h 4047105"/>
              <a:gd name="connsiteX5" fmla="*/ 1188581 w 4935379"/>
              <a:gd name="connsiteY5" fmla="*/ 2589165 h 4047105"/>
              <a:gd name="connsiteX6" fmla="*/ 1326637 w 4935379"/>
              <a:gd name="connsiteY6" fmla="*/ 1510710 h 4047105"/>
              <a:gd name="connsiteX7" fmla="*/ 1780699 w 4935379"/>
              <a:gd name="connsiteY7" fmla="*/ 1098782 h 4047105"/>
              <a:gd name="connsiteX8" fmla="*/ 2123150 w 4935379"/>
              <a:gd name="connsiteY8" fmla="*/ 748710 h 4047105"/>
              <a:gd name="connsiteX9" fmla="*/ 2645793 w 4935379"/>
              <a:gd name="connsiteY9" fmla="*/ 17638 h 4047105"/>
              <a:gd name="connsiteX10" fmla="*/ 2870359 w 4935379"/>
              <a:gd name="connsiteY10" fmla="*/ 274477 h 4047105"/>
              <a:gd name="connsiteX11" fmla="*/ 2988469 w 4935379"/>
              <a:gd name="connsiteY11" fmla="*/ 805113 h 4047105"/>
              <a:gd name="connsiteX12" fmla="*/ 3246279 w 4935379"/>
              <a:gd name="connsiteY12" fmla="*/ 1422332 h 4047105"/>
              <a:gd name="connsiteX13" fmla="*/ 3427889 w 4935379"/>
              <a:gd name="connsiteY13" fmla="*/ 1607753 h 4047105"/>
              <a:gd name="connsiteX14" fmla="*/ 3627279 w 4935379"/>
              <a:gd name="connsiteY14" fmla="*/ 2120832 h 4047105"/>
              <a:gd name="connsiteX15" fmla="*/ 3815239 w 4935379"/>
              <a:gd name="connsiteY15" fmla="*/ 2263073 h 4047105"/>
              <a:gd name="connsiteX16" fmla="*/ 4001929 w 4935379"/>
              <a:gd name="connsiteY16" fmla="*/ 2857432 h 4047105"/>
              <a:gd name="connsiteX17" fmla="*/ 4147979 w 4935379"/>
              <a:gd name="connsiteY17" fmla="*/ 2962843 h 4047105"/>
              <a:gd name="connsiteX18" fmla="*/ 4509929 w 4935379"/>
              <a:gd name="connsiteY18" fmla="*/ 3632133 h 4047105"/>
              <a:gd name="connsiteX19" fmla="*/ 4935379 w 4935379"/>
              <a:gd name="connsiteY19" fmla="*/ 4034723 h 4047105"/>
              <a:gd name="connsiteX0" fmla="*/ 0 w 4935379"/>
              <a:gd name="connsiteY0" fmla="*/ 3867560 h 3867560"/>
              <a:gd name="connsiteX1" fmla="*/ 77405 w 4935379"/>
              <a:gd name="connsiteY1" fmla="*/ 3544999 h 3867560"/>
              <a:gd name="connsiteX2" fmla="*/ 342312 w 4935379"/>
              <a:gd name="connsiteY2" fmla="*/ 3350912 h 3867560"/>
              <a:gd name="connsiteX3" fmla="*/ 613943 w 4935379"/>
              <a:gd name="connsiteY3" fmla="*/ 3083317 h 3867560"/>
              <a:gd name="connsiteX4" fmla="*/ 977909 w 4935379"/>
              <a:gd name="connsiteY4" fmla="*/ 2762380 h 3867560"/>
              <a:gd name="connsiteX5" fmla="*/ 1188581 w 4935379"/>
              <a:gd name="connsiteY5" fmla="*/ 2409620 h 3867560"/>
              <a:gd name="connsiteX6" fmla="*/ 1326637 w 4935379"/>
              <a:gd name="connsiteY6" fmla="*/ 1331165 h 3867560"/>
              <a:gd name="connsiteX7" fmla="*/ 1780699 w 4935379"/>
              <a:gd name="connsiteY7" fmla="*/ 919237 h 3867560"/>
              <a:gd name="connsiteX8" fmla="*/ 2123150 w 4935379"/>
              <a:gd name="connsiteY8" fmla="*/ 569165 h 3867560"/>
              <a:gd name="connsiteX9" fmla="*/ 2403746 w 4935379"/>
              <a:gd name="connsiteY9" fmla="*/ 44281 h 3867560"/>
              <a:gd name="connsiteX10" fmla="*/ 2870359 w 4935379"/>
              <a:gd name="connsiteY10" fmla="*/ 94932 h 3867560"/>
              <a:gd name="connsiteX11" fmla="*/ 2988469 w 4935379"/>
              <a:gd name="connsiteY11" fmla="*/ 625568 h 3867560"/>
              <a:gd name="connsiteX12" fmla="*/ 3246279 w 4935379"/>
              <a:gd name="connsiteY12" fmla="*/ 1242787 h 3867560"/>
              <a:gd name="connsiteX13" fmla="*/ 3427889 w 4935379"/>
              <a:gd name="connsiteY13" fmla="*/ 1428208 h 3867560"/>
              <a:gd name="connsiteX14" fmla="*/ 3627279 w 4935379"/>
              <a:gd name="connsiteY14" fmla="*/ 1941287 h 3867560"/>
              <a:gd name="connsiteX15" fmla="*/ 3815239 w 4935379"/>
              <a:gd name="connsiteY15" fmla="*/ 2083528 h 3867560"/>
              <a:gd name="connsiteX16" fmla="*/ 4001929 w 4935379"/>
              <a:gd name="connsiteY16" fmla="*/ 2677887 h 3867560"/>
              <a:gd name="connsiteX17" fmla="*/ 4147979 w 4935379"/>
              <a:gd name="connsiteY17" fmla="*/ 2783298 h 3867560"/>
              <a:gd name="connsiteX18" fmla="*/ 4509929 w 4935379"/>
              <a:gd name="connsiteY18" fmla="*/ 3452588 h 3867560"/>
              <a:gd name="connsiteX19" fmla="*/ 4935379 w 4935379"/>
              <a:gd name="connsiteY19" fmla="*/ 3855178 h 3867560"/>
              <a:gd name="connsiteX0" fmla="*/ 0 w 4935379"/>
              <a:gd name="connsiteY0" fmla="*/ 4027337 h 4027337"/>
              <a:gd name="connsiteX1" fmla="*/ 77405 w 4935379"/>
              <a:gd name="connsiteY1" fmla="*/ 3704776 h 4027337"/>
              <a:gd name="connsiteX2" fmla="*/ 342312 w 4935379"/>
              <a:gd name="connsiteY2" fmla="*/ 3510689 h 4027337"/>
              <a:gd name="connsiteX3" fmla="*/ 613943 w 4935379"/>
              <a:gd name="connsiteY3" fmla="*/ 3243094 h 4027337"/>
              <a:gd name="connsiteX4" fmla="*/ 977909 w 4935379"/>
              <a:gd name="connsiteY4" fmla="*/ 2922157 h 4027337"/>
              <a:gd name="connsiteX5" fmla="*/ 1188581 w 4935379"/>
              <a:gd name="connsiteY5" fmla="*/ 2569397 h 4027337"/>
              <a:gd name="connsiteX6" fmla="*/ 1326637 w 4935379"/>
              <a:gd name="connsiteY6" fmla="*/ 1490942 h 4027337"/>
              <a:gd name="connsiteX7" fmla="*/ 1780699 w 4935379"/>
              <a:gd name="connsiteY7" fmla="*/ 1079014 h 4027337"/>
              <a:gd name="connsiteX8" fmla="*/ 2123150 w 4935379"/>
              <a:gd name="connsiteY8" fmla="*/ 728942 h 4027337"/>
              <a:gd name="connsiteX9" fmla="*/ 2403746 w 4935379"/>
              <a:gd name="connsiteY9" fmla="*/ 204058 h 4027337"/>
              <a:gd name="connsiteX10" fmla="*/ 2673136 w 4935379"/>
              <a:gd name="connsiteY10" fmla="*/ 30591 h 4027337"/>
              <a:gd name="connsiteX11" fmla="*/ 2988469 w 4935379"/>
              <a:gd name="connsiteY11" fmla="*/ 785345 h 4027337"/>
              <a:gd name="connsiteX12" fmla="*/ 3246279 w 4935379"/>
              <a:gd name="connsiteY12" fmla="*/ 1402564 h 4027337"/>
              <a:gd name="connsiteX13" fmla="*/ 3427889 w 4935379"/>
              <a:gd name="connsiteY13" fmla="*/ 1587985 h 4027337"/>
              <a:gd name="connsiteX14" fmla="*/ 3627279 w 4935379"/>
              <a:gd name="connsiteY14" fmla="*/ 2101064 h 4027337"/>
              <a:gd name="connsiteX15" fmla="*/ 3815239 w 4935379"/>
              <a:gd name="connsiteY15" fmla="*/ 2243305 h 4027337"/>
              <a:gd name="connsiteX16" fmla="*/ 4001929 w 4935379"/>
              <a:gd name="connsiteY16" fmla="*/ 2837664 h 4027337"/>
              <a:gd name="connsiteX17" fmla="*/ 4147979 w 4935379"/>
              <a:gd name="connsiteY17" fmla="*/ 2943075 h 4027337"/>
              <a:gd name="connsiteX18" fmla="*/ 4509929 w 4935379"/>
              <a:gd name="connsiteY18" fmla="*/ 3612365 h 4027337"/>
              <a:gd name="connsiteX19" fmla="*/ 4935379 w 4935379"/>
              <a:gd name="connsiteY19" fmla="*/ 4014955 h 4027337"/>
              <a:gd name="connsiteX0" fmla="*/ 0 w 4935379"/>
              <a:gd name="connsiteY0" fmla="*/ 4035378 h 4035378"/>
              <a:gd name="connsiteX1" fmla="*/ 77405 w 4935379"/>
              <a:gd name="connsiteY1" fmla="*/ 3712817 h 4035378"/>
              <a:gd name="connsiteX2" fmla="*/ 342312 w 4935379"/>
              <a:gd name="connsiteY2" fmla="*/ 3518730 h 4035378"/>
              <a:gd name="connsiteX3" fmla="*/ 613943 w 4935379"/>
              <a:gd name="connsiteY3" fmla="*/ 3251135 h 4035378"/>
              <a:gd name="connsiteX4" fmla="*/ 977909 w 4935379"/>
              <a:gd name="connsiteY4" fmla="*/ 2930198 h 4035378"/>
              <a:gd name="connsiteX5" fmla="*/ 1188581 w 4935379"/>
              <a:gd name="connsiteY5" fmla="*/ 2577438 h 4035378"/>
              <a:gd name="connsiteX6" fmla="*/ 1326637 w 4935379"/>
              <a:gd name="connsiteY6" fmla="*/ 1498983 h 4035378"/>
              <a:gd name="connsiteX7" fmla="*/ 1780699 w 4935379"/>
              <a:gd name="connsiteY7" fmla="*/ 1087055 h 4035378"/>
              <a:gd name="connsiteX8" fmla="*/ 2123150 w 4935379"/>
              <a:gd name="connsiteY8" fmla="*/ 736983 h 4035378"/>
              <a:gd name="connsiteX9" fmla="*/ 2403746 w 4935379"/>
              <a:gd name="connsiteY9" fmla="*/ 212099 h 4035378"/>
              <a:gd name="connsiteX10" fmla="*/ 2717959 w 4935379"/>
              <a:gd name="connsiteY10" fmla="*/ 29667 h 4035378"/>
              <a:gd name="connsiteX11" fmla="*/ 2988469 w 4935379"/>
              <a:gd name="connsiteY11" fmla="*/ 793386 h 4035378"/>
              <a:gd name="connsiteX12" fmla="*/ 3246279 w 4935379"/>
              <a:gd name="connsiteY12" fmla="*/ 1410605 h 4035378"/>
              <a:gd name="connsiteX13" fmla="*/ 3427889 w 4935379"/>
              <a:gd name="connsiteY13" fmla="*/ 1596026 h 4035378"/>
              <a:gd name="connsiteX14" fmla="*/ 3627279 w 4935379"/>
              <a:gd name="connsiteY14" fmla="*/ 2109105 h 4035378"/>
              <a:gd name="connsiteX15" fmla="*/ 3815239 w 4935379"/>
              <a:gd name="connsiteY15" fmla="*/ 2251346 h 4035378"/>
              <a:gd name="connsiteX16" fmla="*/ 4001929 w 4935379"/>
              <a:gd name="connsiteY16" fmla="*/ 2845705 h 4035378"/>
              <a:gd name="connsiteX17" fmla="*/ 4147979 w 4935379"/>
              <a:gd name="connsiteY17" fmla="*/ 2951116 h 4035378"/>
              <a:gd name="connsiteX18" fmla="*/ 4509929 w 4935379"/>
              <a:gd name="connsiteY18" fmla="*/ 3620406 h 4035378"/>
              <a:gd name="connsiteX19" fmla="*/ 4935379 w 4935379"/>
              <a:gd name="connsiteY19" fmla="*/ 4022996 h 4035378"/>
              <a:gd name="connsiteX0" fmla="*/ 0 w 4935379"/>
              <a:gd name="connsiteY0" fmla="*/ 4013450 h 4013450"/>
              <a:gd name="connsiteX1" fmla="*/ 77405 w 4935379"/>
              <a:gd name="connsiteY1" fmla="*/ 3690889 h 4013450"/>
              <a:gd name="connsiteX2" fmla="*/ 342312 w 4935379"/>
              <a:gd name="connsiteY2" fmla="*/ 3496802 h 4013450"/>
              <a:gd name="connsiteX3" fmla="*/ 613943 w 4935379"/>
              <a:gd name="connsiteY3" fmla="*/ 3229207 h 4013450"/>
              <a:gd name="connsiteX4" fmla="*/ 977909 w 4935379"/>
              <a:gd name="connsiteY4" fmla="*/ 2908270 h 4013450"/>
              <a:gd name="connsiteX5" fmla="*/ 1188581 w 4935379"/>
              <a:gd name="connsiteY5" fmla="*/ 2555510 h 4013450"/>
              <a:gd name="connsiteX6" fmla="*/ 1326637 w 4935379"/>
              <a:gd name="connsiteY6" fmla="*/ 1477055 h 4013450"/>
              <a:gd name="connsiteX7" fmla="*/ 1780699 w 4935379"/>
              <a:gd name="connsiteY7" fmla="*/ 1065127 h 4013450"/>
              <a:gd name="connsiteX8" fmla="*/ 2123150 w 4935379"/>
              <a:gd name="connsiteY8" fmla="*/ 715055 h 4013450"/>
              <a:gd name="connsiteX9" fmla="*/ 2376852 w 4935379"/>
              <a:gd name="connsiteY9" fmla="*/ 396359 h 4013450"/>
              <a:gd name="connsiteX10" fmla="*/ 2717959 w 4935379"/>
              <a:gd name="connsiteY10" fmla="*/ 7739 h 4013450"/>
              <a:gd name="connsiteX11" fmla="*/ 2988469 w 4935379"/>
              <a:gd name="connsiteY11" fmla="*/ 771458 h 4013450"/>
              <a:gd name="connsiteX12" fmla="*/ 3246279 w 4935379"/>
              <a:gd name="connsiteY12" fmla="*/ 1388677 h 4013450"/>
              <a:gd name="connsiteX13" fmla="*/ 3427889 w 4935379"/>
              <a:gd name="connsiteY13" fmla="*/ 1574098 h 4013450"/>
              <a:gd name="connsiteX14" fmla="*/ 3627279 w 4935379"/>
              <a:gd name="connsiteY14" fmla="*/ 2087177 h 4013450"/>
              <a:gd name="connsiteX15" fmla="*/ 3815239 w 4935379"/>
              <a:gd name="connsiteY15" fmla="*/ 2229418 h 4013450"/>
              <a:gd name="connsiteX16" fmla="*/ 4001929 w 4935379"/>
              <a:gd name="connsiteY16" fmla="*/ 2823777 h 4013450"/>
              <a:gd name="connsiteX17" fmla="*/ 4147979 w 4935379"/>
              <a:gd name="connsiteY17" fmla="*/ 2929188 h 4013450"/>
              <a:gd name="connsiteX18" fmla="*/ 4509929 w 4935379"/>
              <a:gd name="connsiteY18" fmla="*/ 3598478 h 4013450"/>
              <a:gd name="connsiteX19" fmla="*/ 4935379 w 4935379"/>
              <a:gd name="connsiteY19" fmla="*/ 4001068 h 4013450"/>
              <a:gd name="connsiteX0" fmla="*/ 0 w 4935379"/>
              <a:gd name="connsiteY0" fmla="*/ 4016283 h 4016283"/>
              <a:gd name="connsiteX1" fmla="*/ 77405 w 4935379"/>
              <a:gd name="connsiteY1" fmla="*/ 3693722 h 4016283"/>
              <a:gd name="connsiteX2" fmla="*/ 342312 w 4935379"/>
              <a:gd name="connsiteY2" fmla="*/ 3499635 h 4016283"/>
              <a:gd name="connsiteX3" fmla="*/ 613943 w 4935379"/>
              <a:gd name="connsiteY3" fmla="*/ 3232040 h 4016283"/>
              <a:gd name="connsiteX4" fmla="*/ 977909 w 4935379"/>
              <a:gd name="connsiteY4" fmla="*/ 2911103 h 4016283"/>
              <a:gd name="connsiteX5" fmla="*/ 1188581 w 4935379"/>
              <a:gd name="connsiteY5" fmla="*/ 2558343 h 4016283"/>
              <a:gd name="connsiteX6" fmla="*/ 1326637 w 4935379"/>
              <a:gd name="connsiteY6" fmla="*/ 1479888 h 4016283"/>
              <a:gd name="connsiteX7" fmla="*/ 1780699 w 4935379"/>
              <a:gd name="connsiteY7" fmla="*/ 1067960 h 4016283"/>
              <a:gd name="connsiteX8" fmla="*/ 2123150 w 4935379"/>
              <a:gd name="connsiteY8" fmla="*/ 717888 h 4016283"/>
              <a:gd name="connsiteX9" fmla="*/ 2376852 w 4935379"/>
              <a:gd name="connsiteY9" fmla="*/ 399192 h 4016283"/>
              <a:gd name="connsiteX10" fmla="*/ 2717959 w 4935379"/>
              <a:gd name="connsiteY10" fmla="*/ 10572 h 4016283"/>
              <a:gd name="connsiteX11" fmla="*/ 2988469 w 4935379"/>
              <a:gd name="connsiteY11" fmla="*/ 774291 h 4016283"/>
              <a:gd name="connsiteX12" fmla="*/ 3246279 w 4935379"/>
              <a:gd name="connsiteY12" fmla="*/ 1391510 h 4016283"/>
              <a:gd name="connsiteX13" fmla="*/ 3427889 w 4935379"/>
              <a:gd name="connsiteY13" fmla="*/ 1576931 h 4016283"/>
              <a:gd name="connsiteX14" fmla="*/ 3627279 w 4935379"/>
              <a:gd name="connsiteY14" fmla="*/ 2090010 h 4016283"/>
              <a:gd name="connsiteX15" fmla="*/ 3815239 w 4935379"/>
              <a:gd name="connsiteY15" fmla="*/ 2232251 h 4016283"/>
              <a:gd name="connsiteX16" fmla="*/ 4001929 w 4935379"/>
              <a:gd name="connsiteY16" fmla="*/ 2826610 h 4016283"/>
              <a:gd name="connsiteX17" fmla="*/ 4147979 w 4935379"/>
              <a:gd name="connsiteY17" fmla="*/ 2932021 h 4016283"/>
              <a:gd name="connsiteX18" fmla="*/ 4509929 w 4935379"/>
              <a:gd name="connsiteY18" fmla="*/ 3601311 h 4016283"/>
              <a:gd name="connsiteX19" fmla="*/ 4935379 w 4935379"/>
              <a:gd name="connsiteY19" fmla="*/ 4003901 h 4016283"/>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46279 w 4935379"/>
              <a:gd name="connsiteY12" fmla="*/ 1386351 h 4011124"/>
              <a:gd name="connsiteX13" fmla="*/ 3427889 w 4935379"/>
              <a:gd name="connsiteY13" fmla="*/ 1571772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427889 w 4935379"/>
              <a:gd name="connsiteY13" fmla="*/ 1571772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38242 w 4935379"/>
              <a:gd name="connsiteY13" fmla="*/ 1455231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38242 w 4935379"/>
              <a:gd name="connsiteY13" fmla="*/ 1455231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38242 w 4935379"/>
              <a:gd name="connsiteY13" fmla="*/ 1455231 h 4011124"/>
              <a:gd name="connsiteX14" fmla="*/ 3602369 w 4935379"/>
              <a:gd name="connsiteY14" fmla="*/ 1523135 h 4011124"/>
              <a:gd name="connsiteX15" fmla="*/ 3627279 w 4935379"/>
              <a:gd name="connsiteY15" fmla="*/ 2084851 h 4011124"/>
              <a:gd name="connsiteX16" fmla="*/ 3815239 w 4935379"/>
              <a:gd name="connsiteY16" fmla="*/ 2227092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27279 w 4935379"/>
              <a:gd name="connsiteY15" fmla="*/ 2084851 h 4011124"/>
              <a:gd name="connsiteX16" fmla="*/ 3815239 w 4935379"/>
              <a:gd name="connsiteY16" fmla="*/ 2227092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815239 w 4935379"/>
              <a:gd name="connsiteY16" fmla="*/ 2227092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390026 w 4935379"/>
              <a:gd name="connsiteY18" fmla="*/ 2953756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390026 w 4935379"/>
              <a:gd name="connsiteY18" fmla="*/ 2953756 h 4011124"/>
              <a:gd name="connsiteX19" fmla="*/ 4545788 w 4935379"/>
              <a:gd name="connsiteY19" fmla="*/ 3524435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390026 w 4935379"/>
              <a:gd name="connsiteY18" fmla="*/ 2953756 h 4011124"/>
              <a:gd name="connsiteX19" fmla="*/ 4545788 w 4935379"/>
              <a:gd name="connsiteY19" fmla="*/ 3524435 h 4011124"/>
              <a:gd name="connsiteX20" fmla="*/ 4812605 w 4935379"/>
              <a:gd name="connsiteY20" fmla="*/ 3683629 h 4011124"/>
              <a:gd name="connsiteX21" fmla="*/ 4935379 w 4935379"/>
              <a:gd name="connsiteY21" fmla="*/ 3998742 h 4011124"/>
              <a:gd name="connsiteX0" fmla="*/ 0 w 4917449"/>
              <a:gd name="connsiteY0" fmla="*/ 4011124 h 4011124"/>
              <a:gd name="connsiteX1" fmla="*/ 77405 w 4917449"/>
              <a:gd name="connsiteY1" fmla="*/ 3688563 h 4011124"/>
              <a:gd name="connsiteX2" fmla="*/ 342312 w 4917449"/>
              <a:gd name="connsiteY2" fmla="*/ 3494476 h 4011124"/>
              <a:gd name="connsiteX3" fmla="*/ 613943 w 4917449"/>
              <a:gd name="connsiteY3" fmla="*/ 3226881 h 4011124"/>
              <a:gd name="connsiteX4" fmla="*/ 977909 w 4917449"/>
              <a:gd name="connsiteY4" fmla="*/ 2905944 h 4011124"/>
              <a:gd name="connsiteX5" fmla="*/ 1188581 w 4917449"/>
              <a:gd name="connsiteY5" fmla="*/ 2553184 h 4011124"/>
              <a:gd name="connsiteX6" fmla="*/ 1326637 w 4917449"/>
              <a:gd name="connsiteY6" fmla="*/ 1474729 h 4011124"/>
              <a:gd name="connsiteX7" fmla="*/ 1780699 w 4917449"/>
              <a:gd name="connsiteY7" fmla="*/ 1062801 h 4011124"/>
              <a:gd name="connsiteX8" fmla="*/ 2123150 w 4917449"/>
              <a:gd name="connsiteY8" fmla="*/ 712729 h 4011124"/>
              <a:gd name="connsiteX9" fmla="*/ 2376852 w 4917449"/>
              <a:gd name="connsiteY9" fmla="*/ 394033 h 4011124"/>
              <a:gd name="connsiteX10" fmla="*/ 2717959 w 4917449"/>
              <a:gd name="connsiteY10" fmla="*/ 5413 h 4011124"/>
              <a:gd name="connsiteX11" fmla="*/ 2898822 w 4917449"/>
              <a:gd name="connsiteY11" fmla="*/ 643627 h 4011124"/>
              <a:gd name="connsiteX12" fmla="*/ 3201455 w 4917449"/>
              <a:gd name="connsiteY12" fmla="*/ 821575 h 4011124"/>
              <a:gd name="connsiteX13" fmla="*/ 3320313 w 4917449"/>
              <a:gd name="connsiteY13" fmla="*/ 1338690 h 4011124"/>
              <a:gd name="connsiteX14" fmla="*/ 3602369 w 4917449"/>
              <a:gd name="connsiteY14" fmla="*/ 1523135 h 4011124"/>
              <a:gd name="connsiteX15" fmla="*/ 3654173 w 4917449"/>
              <a:gd name="connsiteY15" fmla="*/ 2048992 h 4011124"/>
              <a:gd name="connsiteX16" fmla="*/ 3994534 w 4917449"/>
              <a:gd name="connsiteY16" fmla="*/ 2218127 h 4011124"/>
              <a:gd name="connsiteX17" fmla="*/ 4109506 w 4917449"/>
              <a:gd name="connsiteY17" fmla="*/ 2749733 h 4011124"/>
              <a:gd name="connsiteX18" fmla="*/ 4390026 w 4917449"/>
              <a:gd name="connsiteY18" fmla="*/ 2953756 h 4011124"/>
              <a:gd name="connsiteX19" fmla="*/ 4545788 w 4917449"/>
              <a:gd name="connsiteY19" fmla="*/ 3524435 h 4011124"/>
              <a:gd name="connsiteX20" fmla="*/ 4812605 w 4917449"/>
              <a:gd name="connsiteY20" fmla="*/ 3683629 h 4011124"/>
              <a:gd name="connsiteX21" fmla="*/ 4917449 w 4917449"/>
              <a:gd name="connsiteY21" fmla="*/ 3935989 h 4011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7449" h="4011124">
                <a:moveTo>
                  <a:pt x="0" y="4011124"/>
                </a:moveTo>
                <a:cubicBezTo>
                  <a:pt x="17780" y="3969214"/>
                  <a:pt x="20353" y="3774671"/>
                  <a:pt x="77405" y="3688563"/>
                </a:cubicBezTo>
                <a:cubicBezTo>
                  <a:pt x="134457" y="3602455"/>
                  <a:pt x="252889" y="3571423"/>
                  <a:pt x="342312" y="3494476"/>
                </a:cubicBezTo>
                <a:cubicBezTo>
                  <a:pt x="431735" y="3417529"/>
                  <a:pt x="508010" y="3324970"/>
                  <a:pt x="613943" y="3226881"/>
                </a:cubicBezTo>
                <a:cubicBezTo>
                  <a:pt x="719876" y="3128792"/>
                  <a:pt x="882136" y="3018227"/>
                  <a:pt x="977909" y="2905944"/>
                </a:cubicBezTo>
                <a:cubicBezTo>
                  <a:pt x="1073682" y="2793661"/>
                  <a:pt x="1130460" y="2791720"/>
                  <a:pt x="1188581" y="2553184"/>
                </a:cubicBezTo>
                <a:cubicBezTo>
                  <a:pt x="1246702" y="2314648"/>
                  <a:pt x="1227951" y="1723126"/>
                  <a:pt x="1326637" y="1474729"/>
                </a:cubicBezTo>
                <a:cubicBezTo>
                  <a:pt x="1425323" y="1226332"/>
                  <a:pt x="1647947" y="1189801"/>
                  <a:pt x="1780699" y="1062801"/>
                </a:cubicBezTo>
                <a:cubicBezTo>
                  <a:pt x="1913451" y="935801"/>
                  <a:pt x="2023791" y="824190"/>
                  <a:pt x="2123150" y="712729"/>
                </a:cubicBezTo>
                <a:cubicBezTo>
                  <a:pt x="2222509" y="601268"/>
                  <a:pt x="2304611" y="619495"/>
                  <a:pt x="2376852" y="394033"/>
                </a:cubicBezTo>
                <a:cubicBezTo>
                  <a:pt x="2449093" y="168571"/>
                  <a:pt x="2630964" y="-36186"/>
                  <a:pt x="2717959" y="5413"/>
                </a:cubicBezTo>
                <a:cubicBezTo>
                  <a:pt x="2804954" y="47012"/>
                  <a:pt x="2818239" y="507600"/>
                  <a:pt x="2898822" y="643627"/>
                </a:cubicBezTo>
                <a:cubicBezTo>
                  <a:pt x="2979405" y="779654"/>
                  <a:pt x="3131207" y="705731"/>
                  <a:pt x="3201455" y="821575"/>
                </a:cubicBezTo>
                <a:cubicBezTo>
                  <a:pt x="3271703" y="937419"/>
                  <a:pt x="3253494" y="1221763"/>
                  <a:pt x="3320313" y="1338690"/>
                </a:cubicBezTo>
                <a:cubicBezTo>
                  <a:pt x="3387132" y="1455617"/>
                  <a:pt x="3554196" y="1418198"/>
                  <a:pt x="3602369" y="1523135"/>
                </a:cubicBezTo>
                <a:cubicBezTo>
                  <a:pt x="3650542" y="1628072"/>
                  <a:pt x="3588812" y="1933160"/>
                  <a:pt x="3654173" y="2048992"/>
                </a:cubicBezTo>
                <a:cubicBezTo>
                  <a:pt x="3719534" y="2164824"/>
                  <a:pt x="3918645" y="2101337"/>
                  <a:pt x="3994534" y="2218127"/>
                </a:cubicBezTo>
                <a:cubicBezTo>
                  <a:pt x="4070423" y="2334917"/>
                  <a:pt x="3996899" y="2633105"/>
                  <a:pt x="4109506" y="2749733"/>
                </a:cubicBezTo>
                <a:cubicBezTo>
                  <a:pt x="4164963" y="2866361"/>
                  <a:pt x="4317312" y="2824639"/>
                  <a:pt x="4390026" y="2953756"/>
                </a:cubicBezTo>
                <a:cubicBezTo>
                  <a:pt x="4462740" y="3082873"/>
                  <a:pt x="4488805" y="3386354"/>
                  <a:pt x="4545788" y="3524435"/>
                </a:cubicBezTo>
                <a:cubicBezTo>
                  <a:pt x="4602771" y="3662516"/>
                  <a:pt x="4747673" y="3604578"/>
                  <a:pt x="4812605" y="3683629"/>
                </a:cubicBezTo>
                <a:cubicBezTo>
                  <a:pt x="4877537" y="3762680"/>
                  <a:pt x="4883540" y="3899906"/>
                  <a:pt x="4917449" y="3935989"/>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8" name="Forma Livre 57">
            <a:extLst>
              <a:ext uri="{FF2B5EF4-FFF2-40B4-BE49-F238E27FC236}">
                <a16:creationId xmlns:a16="http://schemas.microsoft.com/office/drawing/2014/main" id="{BC7B5DD6-27B6-0494-6FAB-5DD5B2E8E4B8}"/>
              </a:ext>
            </a:extLst>
          </p:cNvPr>
          <p:cNvSpPr/>
          <p:nvPr/>
        </p:nvSpPr>
        <p:spPr>
          <a:xfrm>
            <a:off x="2567836" y="1917466"/>
            <a:ext cx="2855934" cy="2264959"/>
          </a:xfrm>
          <a:custGeom>
            <a:avLst/>
            <a:gdLst>
              <a:gd name="connsiteX0" fmla="*/ 0 w 2855934"/>
              <a:gd name="connsiteY0" fmla="*/ 2311326 h 2311326"/>
              <a:gd name="connsiteX1" fmla="*/ 137786 w 2855934"/>
              <a:gd name="connsiteY1" fmla="*/ 1985649 h 2311326"/>
              <a:gd name="connsiteX2" fmla="*/ 400832 w 2855934"/>
              <a:gd name="connsiteY2" fmla="*/ 1835337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11326 h 2311326"/>
              <a:gd name="connsiteX1" fmla="*/ 137786 w 2855934"/>
              <a:gd name="connsiteY1" fmla="*/ 1985649 h 2311326"/>
              <a:gd name="connsiteX2" fmla="*/ 363253 w 2855934"/>
              <a:gd name="connsiteY2" fmla="*/ 1760181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99008 h 2399008"/>
              <a:gd name="connsiteX1" fmla="*/ 137786 w 2855934"/>
              <a:gd name="connsiteY1" fmla="*/ 1985649 h 2399008"/>
              <a:gd name="connsiteX2" fmla="*/ 363253 w 2855934"/>
              <a:gd name="connsiteY2" fmla="*/ 1760181 h 2399008"/>
              <a:gd name="connsiteX3" fmla="*/ 576197 w 2855934"/>
              <a:gd name="connsiteY3" fmla="*/ 1597343 h 2399008"/>
              <a:gd name="connsiteX4" fmla="*/ 1027134 w 2855934"/>
              <a:gd name="connsiteY4" fmla="*/ 1484608 h 2399008"/>
              <a:gd name="connsiteX5" fmla="*/ 1377863 w 2855934"/>
              <a:gd name="connsiteY5" fmla="*/ 1234088 h 2399008"/>
              <a:gd name="connsiteX6" fmla="*/ 1678487 w 2855934"/>
              <a:gd name="connsiteY6" fmla="*/ 996093 h 2399008"/>
              <a:gd name="connsiteX7" fmla="*/ 2091846 w 2855934"/>
              <a:gd name="connsiteY7" fmla="*/ 582734 h 2399008"/>
              <a:gd name="connsiteX8" fmla="*/ 2580361 w 2855934"/>
              <a:gd name="connsiteY8" fmla="*/ 81693 h 2399008"/>
              <a:gd name="connsiteX9" fmla="*/ 2855934 w 2855934"/>
              <a:gd name="connsiteY9" fmla="*/ 6537 h 2399008"/>
              <a:gd name="connsiteX0" fmla="*/ 0 w 2855934"/>
              <a:gd name="connsiteY0" fmla="*/ 2347637 h 2347637"/>
              <a:gd name="connsiteX1" fmla="*/ 137786 w 2855934"/>
              <a:gd name="connsiteY1" fmla="*/ 1985649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03673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10143 h 2310143"/>
              <a:gd name="connsiteX1" fmla="*/ 168608 w 2855934"/>
              <a:gd name="connsiteY1" fmla="*/ 1891647 h 2310143"/>
              <a:gd name="connsiteX2" fmla="*/ 363253 w 2855934"/>
              <a:gd name="connsiteY2" fmla="*/ 1666179 h 2310143"/>
              <a:gd name="connsiteX3" fmla="*/ 576197 w 2855934"/>
              <a:gd name="connsiteY3" fmla="*/ 1559849 h 2310143"/>
              <a:gd name="connsiteX4" fmla="*/ 1027134 w 2855934"/>
              <a:gd name="connsiteY4" fmla="*/ 1447114 h 2310143"/>
              <a:gd name="connsiteX5" fmla="*/ 1377863 w 2855934"/>
              <a:gd name="connsiteY5" fmla="*/ 1196594 h 2310143"/>
              <a:gd name="connsiteX6" fmla="*/ 1678487 w 2855934"/>
              <a:gd name="connsiteY6" fmla="*/ 958599 h 2310143"/>
              <a:gd name="connsiteX7" fmla="*/ 2091846 w 2855934"/>
              <a:gd name="connsiteY7" fmla="*/ 545240 h 2310143"/>
              <a:gd name="connsiteX8" fmla="*/ 2580361 w 2855934"/>
              <a:gd name="connsiteY8" fmla="*/ 44199 h 2310143"/>
              <a:gd name="connsiteX9" fmla="*/ 2855934 w 2855934"/>
              <a:gd name="connsiteY9" fmla="*/ 47420 h 2310143"/>
              <a:gd name="connsiteX0" fmla="*/ 0 w 2855934"/>
              <a:gd name="connsiteY0" fmla="*/ 2264959 h 2264959"/>
              <a:gd name="connsiteX1" fmla="*/ 168608 w 2855934"/>
              <a:gd name="connsiteY1" fmla="*/ 1846463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34949 w 2855934"/>
              <a:gd name="connsiteY1" fmla="*/ 1818414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5934" h="2264959">
                <a:moveTo>
                  <a:pt x="0" y="2264959"/>
                </a:moveTo>
                <a:cubicBezTo>
                  <a:pt x="35490" y="2141786"/>
                  <a:pt x="35139" y="1976229"/>
                  <a:pt x="101291" y="1880122"/>
                </a:cubicBezTo>
                <a:cubicBezTo>
                  <a:pt x="167443" y="1784015"/>
                  <a:pt x="284102" y="1681905"/>
                  <a:pt x="363253" y="1620995"/>
                </a:cubicBezTo>
                <a:cubicBezTo>
                  <a:pt x="442404" y="1560085"/>
                  <a:pt x="465550" y="1551176"/>
                  <a:pt x="576197" y="1514665"/>
                </a:cubicBezTo>
                <a:cubicBezTo>
                  <a:pt x="686844" y="1478154"/>
                  <a:pt x="893523" y="1462472"/>
                  <a:pt x="1027134" y="1401930"/>
                </a:cubicBezTo>
                <a:cubicBezTo>
                  <a:pt x="1160745" y="1341388"/>
                  <a:pt x="1269304" y="1232829"/>
                  <a:pt x="1377863" y="1151410"/>
                </a:cubicBezTo>
                <a:cubicBezTo>
                  <a:pt x="1486422" y="1069991"/>
                  <a:pt x="1559490" y="1021974"/>
                  <a:pt x="1678487" y="913415"/>
                </a:cubicBezTo>
                <a:cubicBezTo>
                  <a:pt x="1797484" y="804856"/>
                  <a:pt x="1958951" y="633587"/>
                  <a:pt x="2091846" y="500056"/>
                </a:cubicBezTo>
                <a:cubicBezTo>
                  <a:pt x="2224741" y="366525"/>
                  <a:pt x="2348510" y="208260"/>
                  <a:pt x="2475858" y="112227"/>
                </a:cubicBezTo>
                <a:cubicBezTo>
                  <a:pt x="2603206" y="16194"/>
                  <a:pt x="2781821" y="-8203"/>
                  <a:pt x="2855934" y="2236"/>
                </a:cubicBezTo>
              </a:path>
            </a:pathLst>
          </a:custGeom>
          <a:no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173763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4F71A-DDCF-2EF3-BFD5-797672B8BE22}"/>
            </a:ext>
          </a:extLst>
        </p:cNvPr>
        <p:cNvGrpSpPr/>
        <p:nvPr/>
      </p:nvGrpSpPr>
      <p:grpSpPr>
        <a:xfrm>
          <a:off x="0" y="0"/>
          <a:ext cx="0" cy="0"/>
          <a:chOff x="0" y="0"/>
          <a:chExt cx="0" cy="0"/>
        </a:xfrm>
      </p:grpSpPr>
      <p:sp>
        <p:nvSpPr>
          <p:cNvPr id="3" name="Forma Livre 2">
            <a:extLst>
              <a:ext uri="{FF2B5EF4-FFF2-40B4-BE49-F238E27FC236}">
                <a16:creationId xmlns:a16="http://schemas.microsoft.com/office/drawing/2014/main" id="{91B011A3-54AA-487E-720B-4E9BE053EEB2}"/>
              </a:ext>
            </a:extLst>
          </p:cNvPr>
          <p:cNvSpPr/>
          <p:nvPr/>
        </p:nvSpPr>
        <p:spPr>
          <a:xfrm>
            <a:off x="5050302" y="2482948"/>
            <a:ext cx="3228535" cy="1772529"/>
          </a:xfrm>
          <a:custGeom>
            <a:avLst/>
            <a:gdLst>
              <a:gd name="connsiteX0" fmla="*/ 0 w 3228535"/>
              <a:gd name="connsiteY0" fmla="*/ 1765495 h 1772529"/>
              <a:gd name="connsiteX1" fmla="*/ 0 w 3228535"/>
              <a:gd name="connsiteY1" fmla="*/ 1624818 h 1772529"/>
              <a:gd name="connsiteX2" fmla="*/ 63304 w 3228535"/>
              <a:gd name="connsiteY2" fmla="*/ 1385667 h 1772529"/>
              <a:gd name="connsiteX3" fmla="*/ 218049 w 3228535"/>
              <a:gd name="connsiteY3" fmla="*/ 1273126 h 1772529"/>
              <a:gd name="connsiteX4" fmla="*/ 358726 w 3228535"/>
              <a:gd name="connsiteY4" fmla="*/ 1181686 h 1772529"/>
              <a:gd name="connsiteX5" fmla="*/ 576775 w 3228535"/>
              <a:gd name="connsiteY5" fmla="*/ 942535 h 1772529"/>
              <a:gd name="connsiteX6" fmla="*/ 780756 w 3228535"/>
              <a:gd name="connsiteY6" fmla="*/ 794824 h 1772529"/>
              <a:gd name="connsiteX7" fmla="*/ 998806 w 3228535"/>
              <a:gd name="connsiteY7" fmla="*/ 590843 h 1772529"/>
              <a:gd name="connsiteX8" fmla="*/ 1118381 w 3228535"/>
              <a:gd name="connsiteY8" fmla="*/ 422030 h 1772529"/>
              <a:gd name="connsiteX9" fmla="*/ 1167618 w 3228535"/>
              <a:gd name="connsiteY9" fmla="*/ 344658 h 1772529"/>
              <a:gd name="connsiteX10" fmla="*/ 1216855 w 3228535"/>
              <a:gd name="connsiteY10" fmla="*/ 0 h 1772529"/>
              <a:gd name="connsiteX11" fmla="*/ 1624818 w 3228535"/>
              <a:gd name="connsiteY11" fmla="*/ 414997 h 1772529"/>
              <a:gd name="connsiteX12" fmla="*/ 1934307 w 3228535"/>
              <a:gd name="connsiteY12" fmla="*/ 647114 h 1772529"/>
              <a:gd name="connsiteX13" fmla="*/ 2201593 w 3228535"/>
              <a:gd name="connsiteY13" fmla="*/ 837027 h 1772529"/>
              <a:gd name="connsiteX14" fmla="*/ 2504049 w 3228535"/>
              <a:gd name="connsiteY14" fmla="*/ 921434 h 1772529"/>
              <a:gd name="connsiteX15" fmla="*/ 2708030 w 3228535"/>
              <a:gd name="connsiteY15" fmla="*/ 963637 h 1772529"/>
              <a:gd name="connsiteX16" fmla="*/ 2883876 w 3228535"/>
              <a:gd name="connsiteY16" fmla="*/ 1076178 h 1772529"/>
              <a:gd name="connsiteX17" fmla="*/ 3031587 w 3228535"/>
              <a:gd name="connsiteY17" fmla="*/ 1209821 h 1772529"/>
              <a:gd name="connsiteX18" fmla="*/ 3158196 w 3228535"/>
              <a:gd name="connsiteY18" fmla="*/ 1357532 h 1772529"/>
              <a:gd name="connsiteX19" fmla="*/ 3207433 w 3228535"/>
              <a:gd name="connsiteY19" fmla="*/ 1540412 h 1772529"/>
              <a:gd name="connsiteX20" fmla="*/ 3221501 w 3228535"/>
              <a:gd name="connsiteY20" fmla="*/ 1681089 h 1772529"/>
              <a:gd name="connsiteX21" fmla="*/ 3228535 w 3228535"/>
              <a:gd name="connsiteY21" fmla="*/ 1772529 h 1772529"/>
              <a:gd name="connsiteX22" fmla="*/ 0 w 3228535"/>
              <a:gd name="connsiteY22" fmla="*/ 1765495 h 1772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28535" h="1772529">
                <a:moveTo>
                  <a:pt x="0" y="1765495"/>
                </a:moveTo>
                <a:lnTo>
                  <a:pt x="0" y="1624818"/>
                </a:lnTo>
                <a:lnTo>
                  <a:pt x="63304" y="1385667"/>
                </a:lnTo>
                <a:lnTo>
                  <a:pt x="218049" y="1273126"/>
                </a:lnTo>
                <a:lnTo>
                  <a:pt x="358726" y="1181686"/>
                </a:lnTo>
                <a:lnTo>
                  <a:pt x="576775" y="942535"/>
                </a:lnTo>
                <a:lnTo>
                  <a:pt x="780756" y="794824"/>
                </a:lnTo>
                <a:lnTo>
                  <a:pt x="998806" y="590843"/>
                </a:lnTo>
                <a:lnTo>
                  <a:pt x="1118381" y="422030"/>
                </a:lnTo>
                <a:lnTo>
                  <a:pt x="1167618" y="344658"/>
                </a:lnTo>
                <a:lnTo>
                  <a:pt x="1216855" y="0"/>
                </a:lnTo>
                <a:lnTo>
                  <a:pt x="1624818" y="414997"/>
                </a:lnTo>
                <a:lnTo>
                  <a:pt x="1934307" y="647114"/>
                </a:lnTo>
                <a:lnTo>
                  <a:pt x="2201593" y="837027"/>
                </a:lnTo>
                <a:lnTo>
                  <a:pt x="2504049" y="921434"/>
                </a:lnTo>
                <a:lnTo>
                  <a:pt x="2708030" y="963637"/>
                </a:lnTo>
                <a:lnTo>
                  <a:pt x="2883876" y="1076178"/>
                </a:lnTo>
                <a:lnTo>
                  <a:pt x="3031587" y="1209821"/>
                </a:lnTo>
                <a:lnTo>
                  <a:pt x="3158196" y="1357532"/>
                </a:lnTo>
                <a:lnTo>
                  <a:pt x="3207433" y="1540412"/>
                </a:lnTo>
                <a:lnTo>
                  <a:pt x="3221501" y="1681089"/>
                </a:lnTo>
                <a:lnTo>
                  <a:pt x="3228535" y="1772529"/>
                </a:lnTo>
                <a:lnTo>
                  <a:pt x="0" y="1765495"/>
                </a:lnTo>
                <a:close/>
              </a:path>
            </a:pathLst>
          </a:custGeom>
          <a:solidFill>
            <a:srgbClr val="C0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5" name="Forma Livre 54">
            <a:extLst>
              <a:ext uri="{FF2B5EF4-FFF2-40B4-BE49-F238E27FC236}">
                <a16:creationId xmlns:a16="http://schemas.microsoft.com/office/drawing/2014/main" id="{F43AE9CA-35D0-EC54-685D-3DDE51D61AD8}"/>
              </a:ext>
            </a:extLst>
          </p:cNvPr>
          <p:cNvSpPr/>
          <p:nvPr/>
        </p:nvSpPr>
        <p:spPr>
          <a:xfrm flipH="1">
            <a:off x="5423770" y="1917466"/>
            <a:ext cx="2855934" cy="2264959"/>
          </a:xfrm>
          <a:custGeom>
            <a:avLst/>
            <a:gdLst>
              <a:gd name="connsiteX0" fmla="*/ 0 w 2855934"/>
              <a:gd name="connsiteY0" fmla="*/ 2311326 h 2311326"/>
              <a:gd name="connsiteX1" fmla="*/ 137786 w 2855934"/>
              <a:gd name="connsiteY1" fmla="*/ 1985649 h 2311326"/>
              <a:gd name="connsiteX2" fmla="*/ 400832 w 2855934"/>
              <a:gd name="connsiteY2" fmla="*/ 1835337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11326 h 2311326"/>
              <a:gd name="connsiteX1" fmla="*/ 137786 w 2855934"/>
              <a:gd name="connsiteY1" fmla="*/ 1985649 h 2311326"/>
              <a:gd name="connsiteX2" fmla="*/ 363253 w 2855934"/>
              <a:gd name="connsiteY2" fmla="*/ 1760181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99008 h 2399008"/>
              <a:gd name="connsiteX1" fmla="*/ 137786 w 2855934"/>
              <a:gd name="connsiteY1" fmla="*/ 1985649 h 2399008"/>
              <a:gd name="connsiteX2" fmla="*/ 363253 w 2855934"/>
              <a:gd name="connsiteY2" fmla="*/ 1760181 h 2399008"/>
              <a:gd name="connsiteX3" fmla="*/ 576197 w 2855934"/>
              <a:gd name="connsiteY3" fmla="*/ 1597343 h 2399008"/>
              <a:gd name="connsiteX4" fmla="*/ 1027134 w 2855934"/>
              <a:gd name="connsiteY4" fmla="*/ 1484608 h 2399008"/>
              <a:gd name="connsiteX5" fmla="*/ 1377863 w 2855934"/>
              <a:gd name="connsiteY5" fmla="*/ 1234088 h 2399008"/>
              <a:gd name="connsiteX6" fmla="*/ 1678487 w 2855934"/>
              <a:gd name="connsiteY6" fmla="*/ 996093 h 2399008"/>
              <a:gd name="connsiteX7" fmla="*/ 2091846 w 2855934"/>
              <a:gd name="connsiteY7" fmla="*/ 582734 h 2399008"/>
              <a:gd name="connsiteX8" fmla="*/ 2580361 w 2855934"/>
              <a:gd name="connsiteY8" fmla="*/ 81693 h 2399008"/>
              <a:gd name="connsiteX9" fmla="*/ 2855934 w 2855934"/>
              <a:gd name="connsiteY9" fmla="*/ 6537 h 2399008"/>
              <a:gd name="connsiteX0" fmla="*/ 0 w 2855934"/>
              <a:gd name="connsiteY0" fmla="*/ 2347637 h 2347637"/>
              <a:gd name="connsiteX1" fmla="*/ 137786 w 2855934"/>
              <a:gd name="connsiteY1" fmla="*/ 1985649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03673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10143 h 2310143"/>
              <a:gd name="connsiteX1" fmla="*/ 168608 w 2855934"/>
              <a:gd name="connsiteY1" fmla="*/ 1891647 h 2310143"/>
              <a:gd name="connsiteX2" fmla="*/ 363253 w 2855934"/>
              <a:gd name="connsiteY2" fmla="*/ 1666179 h 2310143"/>
              <a:gd name="connsiteX3" fmla="*/ 576197 w 2855934"/>
              <a:gd name="connsiteY3" fmla="*/ 1559849 h 2310143"/>
              <a:gd name="connsiteX4" fmla="*/ 1027134 w 2855934"/>
              <a:gd name="connsiteY4" fmla="*/ 1447114 h 2310143"/>
              <a:gd name="connsiteX5" fmla="*/ 1377863 w 2855934"/>
              <a:gd name="connsiteY5" fmla="*/ 1196594 h 2310143"/>
              <a:gd name="connsiteX6" fmla="*/ 1678487 w 2855934"/>
              <a:gd name="connsiteY6" fmla="*/ 958599 h 2310143"/>
              <a:gd name="connsiteX7" fmla="*/ 2091846 w 2855934"/>
              <a:gd name="connsiteY7" fmla="*/ 545240 h 2310143"/>
              <a:gd name="connsiteX8" fmla="*/ 2580361 w 2855934"/>
              <a:gd name="connsiteY8" fmla="*/ 44199 h 2310143"/>
              <a:gd name="connsiteX9" fmla="*/ 2855934 w 2855934"/>
              <a:gd name="connsiteY9" fmla="*/ 47420 h 2310143"/>
              <a:gd name="connsiteX0" fmla="*/ 0 w 2855934"/>
              <a:gd name="connsiteY0" fmla="*/ 2264959 h 2264959"/>
              <a:gd name="connsiteX1" fmla="*/ 168608 w 2855934"/>
              <a:gd name="connsiteY1" fmla="*/ 1846463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34949 w 2855934"/>
              <a:gd name="connsiteY1" fmla="*/ 1818414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5934" h="2264959">
                <a:moveTo>
                  <a:pt x="0" y="2264959"/>
                </a:moveTo>
                <a:cubicBezTo>
                  <a:pt x="35490" y="2141786"/>
                  <a:pt x="35139" y="1976229"/>
                  <a:pt x="101291" y="1880122"/>
                </a:cubicBezTo>
                <a:cubicBezTo>
                  <a:pt x="167443" y="1784015"/>
                  <a:pt x="284102" y="1681905"/>
                  <a:pt x="363253" y="1620995"/>
                </a:cubicBezTo>
                <a:cubicBezTo>
                  <a:pt x="442404" y="1560085"/>
                  <a:pt x="465550" y="1551176"/>
                  <a:pt x="576197" y="1514665"/>
                </a:cubicBezTo>
                <a:cubicBezTo>
                  <a:pt x="686844" y="1478154"/>
                  <a:pt x="893523" y="1462472"/>
                  <a:pt x="1027134" y="1401930"/>
                </a:cubicBezTo>
                <a:cubicBezTo>
                  <a:pt x="1160745" y="1341388"/>
                  <a:pt x="1269304" y="1232829"/>
                  <a:pt x="1377863" y="1151410"/>
                </a:cubicBezTo>
                <a:cubicBezTo>
                  <a:pt x="1486422" y="1069991"/>
                  <a:pt x="1559490" y="1021974"/>
                  <a:pt x="1678487" y="913415"/>
                </a:cubicBezTo>
                <a:cubicBezTo>
                  <a:pt x="1797484" y="804856"/>
                  <a:pt x="1958951" y="633587"/>
                  <a:pt x="2091846" y="500056"/>
                </a:cubicBezTo>
                <a:cubicBezTo>
                  <a:pt x="2224741" y="366525"/>
                  <a:pt x="2348510" y="208260"/>
                  <a:pt x="2475858" y="112227"/>
                </a:cubicBezTo>
                <a:cubicBezTo>
                  <a:pt x="2603206" y="16194"/>
                  <a:pt x="2781821" y="-8203"/>
                  <a:pt x="2855934" y="2236"/>
                </a:cubicBezTo>
              </a:path>
            </a:pathLst>
          </a:custGeom>
          <a:no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49" name="Forma Livre 448">
            <a:extLst>
              <a:ext uri="{FF2B5EF4-FFF2-40B4-BE49-F238E27FC236}">
                <a16:creationId xmlns:a16="http://schemas.microsoft.com/office/drawing/2014/main" id="{801AB9F1-2647-39CC-B3BD-8DA61F6D31C7}"/>
              </a:ext>
            </a:extLst>
          </p:cNvPr>
          <p:cNvSpPr/>
          <p:nvPr/>
        </p:nvSpPr>
        <p:spPr>
          <a:xfrm>
            <a:off x="2577078" y="1930401"/>
            <a:ext cx="3696722" cy="2327749"/>
          </a:xfrm>
          <a:custGeom>
            <a:avLst/>
            <a:gdLst>
              <a:gd name="connsiteX0" fmla="*/ 0 w 3691467"/>
              <a:gd name="connsiteY0" fmla="*/ 2243667 h 2243667"/>
              <a:gd name="connsiteX1" fmla="*/ 2480734 w 3691467"/>
              <a:gd name="connsiteY1" fmla="*/ 2243667 h 2243667"/>
              <a:gd name="connsiteX2" fmla="*/ 2514600 w 3691467"/>
              <a:gd name="connsiteY2" fmla="*/ 1972733 h 2243667"/>
              <a:gd name="connsiteX3" fmla="*/ 2633134 w 3691467"/>
              <a:gd name="connsiteY3" fmla="*/ 1845733 h 2243667"/>
              <a:gd name="connsiteX4" fmla="*/ 2794000 w 3691467"/>
              <a:gd name="connsiteY4" fmla="*/ 1761067 h 2243667"/>
              <a:gd name="connsiteX5" fmla="*/ 3005667 w 3691467"/>
              <a:gd name="connsiteY5" fmla="*/ 1540933 h 2243667"/>
              <a:gd name="connsiteX6" fmla="*/ 3191934 w 3691467"/>
              <a:gd name="connsiteY6" fmla="*/ 1371600 h 2243667"/>
              <a:gd name="connsiteX7" fmla="*/ 3445934 w 3691467"/>
              <a:gd name="connsiteY7" fmla="*/ 1159933 h 2243667"/>
              <a:gd name="connsiteX8" fmla="*/ 3581400 w 3691467"/>
              <a:gd name="connsiteY8" fmla="*/ 990600 h 2243667"/>
              <a:gd name="connsiteX9" fmla="*/ 3649134 w 3691467"/>
              <a:gd name="connsiteY9" fmla="*/ 838200 h 2243667"/>
              <a:gd name="connsiteX10" fmla="*/ 3691467 w 3691467"/>
              <a:gd name="connsiteY10" fmla="*/ 567267 h 2243667"/>
              <a:gd name="connsiteX11" fmla="*/ 3259667 w 3691467"/>
              <a:gd name="connsiteY11" fmla="*/ 127000 h 2243667"/>
              <a:gd name="connsiteX12" fmla="*/ 3081867 w 3691467"/>
              <a:gd name="connsiteY12" fmla="*/ 33867 h 2243667"/>
              <a:gd name="connsiteX13" fmla="*/ 2929467 w 3691467"/>
              <a:gd name="connsiteY13" fmla="*/ 0 h 2243667"/>
              <a:gd name="connsiteX14" fmla="*/ 2760134 w 3691467"/>
              <a:gd name="connsiteY14" fmla="*/ 0 h 2243667"/>
              <a:gd name="connsiteX15" fmla="*/ 2599267 w 3691467"/>
              <a:gd name="connsiteY15" fmla="*/ 42333 h 2243667"/>
              <a:gd name="connsiteX16" fmla="*/ 2446867 w 3691467"/>
              <a:gd name="connsiteY16" fmla="*/ 110067 h 2243667"/>
              <a:gd name="connsiteX17" fmla="*/ 2133600 w 3691467"/>
              <a:gd name="connsiteY17" fmla="*/ 423333 h 2243667"/>
              <a:gd name="connsiteX18" fmla="*/ 1507067 w 3691467"/>
              <a:gd name="connsiteY18" fmla="*/ 1049866 h 2243667"/>
              <a:gd name="connsiteX19" fmla="*/ 1286934 w 3691467"/>
              <a:gd name="connsiteY19" fmla="*/ 1219200 h 2243667"/>
              <a:gd name="connsiteX20" fmla="*/ 1066800 w 3691467"/>
              <a:gd name="connsiteY20" fmla="*/ 1371600 h 2243667"/>
              <a:gd name="connsiteX21" fmla="*/ 922867 w 3691467"/>
              <a:gd name="connsiteY21" fmla="*/ 1430867 h 2243667"/>
              <a:gd name="connsiteX22" fmla="*/ 643467 w 3691467"/>
              <a:gd name="connsiteY22" fmla="*/ 1490133 h 2243667"/>
              <a:gd name="connsiteX23" fmla="*/ 474134 w 3691467"/>
              <a:gd name="connsiteY23" fmla="*/ 1540933 h 2243667"/>
              <a:gd name="connsiteX24" fmla="*/ 321734 w 3691467"/>
              <a:gd name="connsiteY24" fmla="*/ 1634067 h 2243667"/>
              <a:gd name="connsiteX25" fmla="*/ 118534 w 3691467"/>
              <a:gd name="connsiteY25" fmla="*/ 1837267 h 2243667"/>
              <a:gd name="connsiteX26" fmla="*/ 42334 w 3691467"/>
              <a:gd name="connsiteY26" fmla="*/ 1981200 h 2243667"/>
              <a:gd name="connsiteX27" fmla="*/ 8467 w 3691467"/>
              <a:gd name="connsiteY27" fmla="*/ 2175933 h 2243667"/>
              <a:gd name="connsiteX28" fmla="*/ 0 w 3691467"/>
              <a:gd name="connsiteY28" fmla="*/ 2243667 h 2243667"/>
              <a:gd name="connsiteX0" fmla="*/ 0 w 3696722"/>
              <a:gd name="connsiteY0" fmla="*/ 2311984 h 2311984"/>
              <a:gd name="connsiteX1" fmla="*/ 2485989 w 3696722"/>
              <a:gd name="connsiteY1" fmla="*/ 2243667 h 2311984"/>
              <a:gd name="connsiteX2" fmla="*/ 2519855 w 3696722"/>
              <a:gd name="connsiteY2" fmla="*/ 1972733 h 2311984"/>
              <a:gd name="connsiteX3" fmla="*/ 2638389 w 3696722"/>
              <a:gd name="connsiteY3" fmla="*/ 1845733 h 2311984"/>
              <a:gd name="connsiteX4" fmla="*/ 2799255 w 3696722"/>
              <a:gd name="connsiteY4" fmla="*/ 1761067 h 2311984"/>
              <a:gd name="connsiteX5" fmla="*/ 3010922 w 3696722"/>
              <a:gd name="connsiteY5" fmla="*/ 1540933 h 2311984"/>
              <a:gd name="connsiteX6" fmla="*/ 3197189 w 3696722"/>
              <a:gd name="connsiteY6" fmla="*/ 1371600 h 2311984"/>
              <a:gd name="connsiteX7" fmla="*/ 3451189 w 3696722"/>
              <a:gd name="connsiteY7" fmla="*/ 1159933 h 2311984"/>
              <a:gd name="connsiteX8" fmla="*/ 3586655 w 3696722"/>
              <a:gd name="connsiteY8" fmla="*/ 990600 h 2311984"/>
              <a:gd name="connsiteX9" fmla="*/ 3654389 w 3696722"/>
              <a:gd name="connsiteY9" fmla="*/ 838200 h 2311984"/>
              <a:gd name="connsiteX10" fmla="*/ 3696722 w 3696722"/>
              <a:gd name="connsiteY10" fmla="*/ 567267 h 2311984"/>
              <a:gd name="connsiteX11" fmla="*/ 3264922 w 3696722"/>
              <a:gd name="connsiteY11" fmla="*/ 127000 h 2311984"/>
              <a:gd name="connsiteX12" fmla="*/ 3087122 w 3696722"/>
              <a:gd name="connsiteY12" fmla="*/ 33867 h 2311984"/>
              <a:gd name="connsiteX13" fmla="*/ 2934722 w 3696722"/>
              <a:gd name="connsiteY13" fmla="*/ 0 h 2311984"/>
              <a:gd name="connsiteX14" fmla="*/ 2765389 w 3696722"/>
              <a:gd name="connsiteY14" fmla="*/ 0 h 2311984"/>
              <a:gd name="connsiteX15" fmla="*/ 2604522 w 3696722"/>
              <a:gd name="connsiteY15" fmla="*/ 42333 h 2311984"/>
              <a:gd name="connsiteX16" fmla="*/ 2452122 w 3696722"/>
              <a:gd name="connsiteY16" fmla="*/ 110067 h 2311984"/>
              <a:gd name="connsiteX17" fmla="*/ 2138855 w 3696722"/>
              <a:gd name="connsiteY17" fmla="*/ 423333 h 2311984"/>
              <a:gd name="connsiteX18" fmla="*/ 1512322 w 3696722"/>
              <a:gd name="connsiteY18" fmla="*/ 1049866 h 2311984"/>
              <a:gd name="connsiteX19" fmla="*/ 1292189 w 3696722"/>
              <a:gd name="connsiteY19" fmla="*/ 1219200 h 2311984"/>
              <a:gd name="connsiteX20" fmla="*/ 1072055 w 3696722"/>
              <a:gd name="connsiteY20" fmla="*/ 1371600 h 2311984"/>
              <a:gd name="connsiteX21" fmla="*/ 928122 w 3696722"/>
              <a:gd name="connsiteY21" fmla="*/ 1430867 h 2311984"/>
              <a:gd name="connsiteX22" fmla="*/ 648722 w 3696722"/>
              <a:gd name="connsiteY22" fmla="*/ 1490133 h 2311984"/>
              <a:gd name="connsiteX23" fmla="*/ 479389 w 3696722"/>
              <a:gd name="connsiteY23" fmla="*/ 1540933 h 2311984"/>
              <a:gd name="connsiteX24" fmla="*/ 326989 w 3696722"/>
              <a:gd name="connsiteY24" fmla="*/ 1634067 h 2311984"/>
              <a:gd name="connsiteX25" fmla="*/ 123789 w 3696722"/>
              <a:gd name="connsiteY25" fmla="*/ 1837267 h 2311984"/>
              <a:gd name="connsiteX26" fmla="*/ 47589 w 3696722"/>
              <a:gd name="connsiteY26" fmla="*/ 1981200 h 2311984"/>
              <a:gd name="connsiteX27" fmla="*/ 13722 w 3696722"/>
              <a:gd name="connsiteY27" fmla="*/ 2175933 h 2311984"/>
              <a:gd name="connsiteX28" fmla="*/ 0 w 3696722"/>
              <a:gd name="connsiteY28" fmla="*/ 2311984 h 2311984"/>
              <a:gd name="connsiteX0" fmla="*/ 0 w 3696722"/>
              <a:gd name="connsiteY0" fmla="*/ 2311984 h 2327749"/>
              <a:gd name="connsiteX1" fmla="*/ 2470223 w 3696722"/>
              <a:gd name="connsiteY1" fmla="*/ 2327749 h 2327749"/>
              <a:gd name="connsiteX2" fmla="*/ 2519855 w 3696722"/>
              <a:gd name="connsiteY2" fmla="*/ 1972733 h 2327749"/>
              <a:gd name="connsiteX3" fmla="*/ 2638389 w 3696722"/>
              <a:gd name="connsiteY3" fmla="*/ 1845733 h 2327749"/>
              <a:gd name="connsiteX4" fmla="*/ 2799255 w 3696722"/>
              <a:gd name="connsiteY4" fmla="*/ 1761067 h 2327749"/>
              <a:gd name="connsiteX5" fmla="*/ 3010922 w 3696722"/>
              <a:gd name="connsiteY5" fmla="*/ 1540933 h 2327749"/>
              <a:gd name="connsiteX6" fmla="*/ 3197189 w 3696722"/>
              <a:gd name="connsiteY6" fmla="*/ 1371600 h 2327749"/>
              <a:gd name="connsiteX7" fmla="*/ 3451189 w 3696722"/>
              <a:gd name="connsiteY7" fmla="*/ 1159933 h 2327749"/>
              <a:gd name="connsiteX8" fmla="*/ 3586655 w 3696722"/>
              <a:gd name="connsiteY8" fmla="*/ 990600 h 2327749"/>
              <a:gd name="connsiteX9" fmla="*/ 3654389 w 3696722"/>
              <a:gd name="connsiteY9" fmla="*/ 838200 h 2327749"/>
              <a:gd name="connsiteX10" fmla="*/ 3696722 w 3696722"/>
              <a:gd name="connsiteY10" fmla="*/ 567267 h 2327749"/>
              <a:gd name="connsiteX11" fmla="*/ 3264922 w 3696722"/>
              <a:gd name="connsiteY11" fmla="*/ 127000 h 2327749"/>
              <a:gd name="connsiteX12" fmla="*/ 3087122 w 3696722"/>
              <a:gd name="connsiteY12" fmla="*/ 33867 h 2327749"/>
              <a:gd name="connsiteX13" fmla="*/ 2934722 w 3696722"/>
              <a:gd name="connsiteY13" fmla="*/ 0 h 2327749"/>
              <a:gd name="connsiteX14" fmla="*/ 2765389 w 3696722"/>
              <a:gd name="connsiteY14" fmla="*/ 0 h 2327749"/>
              <a:gd name="connsiteX15" fmla="*/ 2604522 w 3696722"/>
              <a:gd name="connsiteY15" fmla="*/ 42333 h 2327749"/>
              <a:gd name="connsiteX16" fmla="*/ 2452122 w 3696722"/>
              <a:gd name="connsiteY16" fmla="*/ 110067 h 2327749"/>
              <a:gd name="connsiteX17" fmla="*/ 2138855 w 3696722"/>
              <a:gd name="connsiteY17" fmla="*/ 423333 h 2327749"/>
              <a:gd name="connsiteX18" fmla="*/ 1512322 w 3696722"/>
              <a:gd name="connsiteY18" fmla="*/ 1049866 h 2327749"/>
              <a:gd name="connsiteX19" fmla="*/ 1292189 w 3696722"/>
              <a:gd name="connsiteY19" fmla="*/ 1219200 h 2327749"/>
              <a:gd name="connsiteX20" fmla="*/ 1072055 w 3696722"/>
              <a:gd name="connsiteY20" fmla="*/ 1371600 h 2327749"/>
              <a:gd name="connsiteX21" fmla="*/ 928122 w 3696722"/>
              <a:gd name="connsiteY21" fmla="*/ 1430867 h 2327749"/>
              <a:gd name="connsiteX22" fmla="*/ 648722 w 3696722"/>
              <a:gd name="connsiteY22" fmla="*/ 1490133 h 2327749"/>
              <a:gd name="connsiteX23" fmla="*/ 479389 w 3696722"/>
              <a:gd name="connsiteY23" fmla="*/ 1540933 h 2327749"/>
              <a:gd name="connsiteX24" fmla="*/ 326989 w 3696722"/>
              <a:gd name="connsiteY24" fmla="*/ 1634067 h 2327749"/>
              <a:gd name="connsiteX25" fmla="*/ 123789 w 3696722"/>
              <a:gd name="connsiteY25" fmla="*/ 1837267 h 2327749"/>
              <a:gd name="connsiteX26" fmla="*/ 47589 w 3696722"/>
              <a:gd name="connsiteY26" fmla="*/ 1981200 h 2327749"/>
              <a:gd name="connsiteX27" fmla="*/ 13722 w 3696722"/>
              <a:gd name="connsiteY27" fmla="*/ 2175933 h 2327749"/>
              <a:gd name="connsiteX28" fmla="*/ 0 w 3696722"/>
              <a:gd name="connsiteY28" fmla="*/ 2311984 h 232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96722" h="2327749">
                <a:moveTo>
                  <a:pt x="0" y="2311984"/>
                </a:moveTo>
                <a:lnTo>
                  <a:pt x="2470223" y="2327749"/>
                </a:lnTo>
                <a:lnTo>
                  <a:pt x="2519855" y="1972733"/>
                </a:lnTo>
                <a:lnTo>
                  <a:pt x="2638389" y="1845733"/>
                </a:lnTo>
                <a:lnTo>
                  <a:pt x="2799255" y="1761067"/>
                </a:lnTo>
                <a:lnTo>
                  <a:pt x="3010922" y="1540933"/>
                </a:lnTo>
                <a:lnTo>
                  <a:pt x="3197189" y="1371600"/>
                </a:lnTo>
                <a:lnTo>
                  <a:pt x="3451189" y="1159933"/>
                </a:lnTo>
                <a:lnTo>
                  <a:pt x="3586655" y="990600"/>
                </a:lnTo>
                <a:lnTo>
                  <a:pt x="3654389" y="838200"/>
                </a:lnTo>
                <a:lnTo>
                  <a:pt x="3696722" y="567267"/>
                </a:lnTo>
                <a:lnTo>
                  <a:pt x="3264922" y="127000"/>
                </a:lnTo>
                <a:lnTo>
                  <a:pt x="3087122" y="33867"/>
                </a:lnTo>
                <a:lnTo>
                  <a:pt x="2934722" y="0"/>
                </a:lnTo>
                <a:lnTo>
                  <a:pt x="2765389" y="0"/>
                </a:lnTo>
                <a:lnTo>
                  <a:pt x="2604522" y="42333"/>
                </a:lnTo>
                <a:lnTo>
                  <a:pt x="2452122" y="110067"/>
                </a:lnTo>
                <a:lnTo>
                  <a:pt x="2138855" y="423333"/>
                </a:lnTo>
                <a:lnTo>
                  <a:pt x="1512322" y="1049866"/>
                </a:lnTo>
                <a:lnTo>
                  <a:pt x="1292189" y="1219200"/>
                </a:lnTo>
                <a:lnTo>
                  <a:pt x="1072055" y="1371600"/>
                </a:lnTo>
                <a:lnTo>
                  <a:pt x="928122" y="1430867"/>
                </a:lnTo>
                <a:lnTo>
                  <a:pt x="648722" y="1490133"/>
                </a:lnTo>
                <a:lnTo>
                  <a:pt x="479389" y="1540933"/>
                </a:lnTo>
                <a:lnTo>
                  <a:pt x="326989" y="1634067"/>
                </a:lnTo>
                <a:lnTo>
                  <a:pt x="123789" y="1837267"/>
                </a:lnTo>
                <a:lnTo>
                  <a:pt x="47589" y="1981200"/>
                </a:lnTo>
                <a:lnTo>
                  <a:pt x="13722" y="2175933"/>
                </a:lnTo>
                <a:lnTo>
                  <a:pt x="0" y="2311984"/>
                </a:lnTo>
                <a:close/>
              </a:path>
            </a:pathLst>
          </a:custGeom>
          <a:solidFill>
            <a:srgbClr val="9E977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77" name="Forma Livre: Forma 175">
            <a:extLst>
              <a:ext uri="{FF2B5EF4-FFF2-40B4-BE49-F238E27FC236}">
                <a16:creationId xmlns:a16="http://schemas.microsoft.com/office/drawing/2014/main" id="{7B1C64C9-C94D-49D5-A043-0F456F940FE6}"/>
              </a:ext>
            </a:extLst>
          </p:cNvPr>
          <p:cNvSpPr/>
          <p:nvPr/>
        </p:nvSpPr>
        <p:spPr>
          <a:xfrm>
            <a:off x="5039607" y="180159"/>
            <a:ext cx="4917449" cy="4011124"/>
          </a:xfrm>
          <a:custGeom>
            <a:avLst/>
            <a:gdLst>
              <a:gd name="connsiteX0" fmla="*/ 0 w 4884420"/>
              <a:gd name="connsiteY0" fmla="*/ 3946517 h 3946517"/>
              <a:gd name="connsiteX1" fmla="*/ 53340 w 4884420"/>
              <a:gd name="connsiteY1" fmla="*/ 3816977 h 3946517"/>
              <a:gd name="connsiteX2" fmla="*/ 106680 w 4884420"/>
              <a:gd name="connsiteY2" fmla="*/ 3672197 h 3946517"/>
              <a:gd name="connsiteX3" fmla="*/ 228600 w 4884420"/>
              <a:gd name="connsiteY3" fmla="*/ 3595997 h 3946517"/>
              <a:gd name="connsiteX4" fmla="*/ 518160 w 4884420"/>
              <a:gd name="connsiteY4" fmla="*/ 3283577 h 3946517"/>
              <a:gd name="connsiteX5" fmla="*/ 944880 w 4884420"/>
              <a:gd name="connsiteY5" fmla="*/ 2917817 h 3946517"/>
              <a:gd name="connsiteX6" fmla="*/ 1173480 w 4884420"/>
              <a:gd name="connsiteY6" fmla="*/ 2681597 h 3946517"/>
              <a:gd name="connsiteX7" fmla="*/ 1203960 w 4884420"/>
              <a:gd name="connsiteY7" fmla="*/ 1630037 h 3946517"/>
              <a:gd name="connsiteX8" fmla="*/ 1729740 w 4884420"/>
              <a:gd name="connsiteY8" fmla="*/ 1119497 h 3946517"/>
              <a:gd name="connsiteX9" fmla="*/ 2125980 w 4884420"/>
              <a:gd name="connsiteY9" fmla="*/ 715637 h 3946517"/>
              <a:gd name="connsiteX10" fmla="*/ 2415540 w 4884420"/>
              <a:gd name="connsiteY10" fmla="*/ 83177 h 3946517"/>
              <a:gd name="connsiteX11" fmla="*/ 2552700 w 4884420"/>
              <a:gd name="connsiteY11" fmla="*/ 14597 h 3946517"/>
              <a:gd name="connsiteX12" fmla="*/ 2667000 w 4884420"/>
              <a:gd name="connsiteY12" fmla="*/ 151757 h 3946517"/>
              <a:gd name="connsiteX13" fmla="*/ 2804160 w 4884420"/>
              <a:gd name="connsiteY13" fmla="*/ 730877 h 3946517"/>
              <a:gd name="connsiteX14" fmla="*/ 3268980 w 4884420"/>
              <a:gd name="connsiteY14" fmla="*/ 1530977 h 3946517"/>
              <a:gd name="connsiteX15" fmla="*/ 3611880 w 4884420"/>
              <a:gd name="connsiteY15" fmla="*/ 2186297 h 3946517"/>
              <a:gd name="connsiteX16" fmla="*/ 3931920 w 4884420"/>
              <a:gd name="connsiteY16" fmla="*/ 2879717 h 3946517"/>
              <a:gd name="connsiteX17" fmla="*/ 4351020 w 4884420"/>
              <a:gd name="connsiteY17" fmla="*/ 3542657 h 3946517"/>
              <a:gd name="connsiteX18" fmla="*/ 4884420 w 4884420"/>
              <a:gd name="connsiteY18" fmla="*/ 3938897 h 3946517"/>
              <a:gd name="connsiteX0" fmla="*/ 0 w 4884420"/>
              <a:gd name="connsiteY0" fmla="*/ 3946517 h 3946517"/>
              <a:gd name="connsiteX1" fmla="*/ 53340 w 4884420"/>
              <a:gd name="connsiteY1" fmla="*/ 3816977 h 3946517"/>
              <a:gd name="connsiteX2" fmla="*/ 106680 w 4884420"/>
              <a:gd name="connsiteY2" fmla="*/ 3672197 h 3946517"/>
              <a:gd name="connsiteX3" fmla="*/ 228600 w 4884420"/>
              <a:gd name="connsiteY3" fmla="*/ 3595997 h 3946517"/>
              <a:gd name="connsiteX4" fmla="*/ 518160 w 4884420"/>
              <a:gd name="connsiteY4" fmla="*/ 3283577 h 3946517"/>
              <a:gd name="connsiteX5" fmla="*/ 944880 w 4884420"/>
              <a:gd name="connsiteY5" fmla="*/ 2917817 h 3946517"/>
              <a:gd name="connsiteX6" fmla="*/ 1173480 w 4884420"/>
              <a:gd name="connsiteY6" fmla="*/ 2681597 h 3946517"/>
              <a:gd name="connsiteX7" fmla="*/ 1203960 w 4884420"/>
              <a:gd name="connsiteY7" fmla="*/ 1630037 h 3946517"/>
              <a:gd name="connsiteX8" fmla="*/ 1729740 w 4884420"/>
              <a:gd name="connsiteY8" fmla="*/ 1119497 h 3946517"/>
              <a:gd name="connsiteX9" fmla="*/ 2125980 w 4884420"/>
              <a:gd name="connsiteY9" fmla="*/ 715637 h 3946517"/>
              <a:gd name="connsiteX10" fmla="*/ 2415540 w 4884420"/>
              <a:gd name="connsiteY10" fmla="*/ 83177 h 3946517"/>
              <a:gd name="connsiteX11" fmla="*/ 2552700 w 4884420"/>
              <a:gd name="connsiteY11" fmla="*/ 14597 h 3946517"/>
              <a:gd name="connsiteX12" fmla="*/ 2667000 w 4884420"/>
              <a:gd name="connsiteY12" fmla="*/ 151757 h 3946517"/>
              <a:gd name="connsiteX13" fmla="*/ 2956560 w 4884420"/>
              <a:gd name="connsiteY13" fmla="*/ 715637 h 3946517"/>
              <a:gd name="connsiteX14" fmla="*/ 3268980 w 4884420"/>
              <a:gd name="connsiteY14" fmla="*/ 1530977 h 3946517"/>
              <a:gd name="connsiteX15" fmla="*/ 3611880 w 4884420"/>
              <a:gd name="connsiteY15" fmla="*/ 2186297 h 3946517"/>
              <a:gd name="connsiteX16" fmla="*/ 3931920 w 4884420"/>
              <a:gd name="connsiteY16" fmla="*/ 2879717 h 3946517"/>
              <a:gd name="connsiteX17" fmla="*/ 4351020 w 4884420"/>
              <a:gd name="connsiteY17" fmla="*/ 3542657 h 3946517"/>
              <a:gd name="connsiteX18" fmla="*/ 4884420 w 4884420"/>
              <a:gd name="connsiteY18" fmla="*/ 3938897 h 3946517"/>
              <a:gd name="connsiteX0" fmla="*/ 0 w 5021580"/>
              <a:gd name="connsiteY0" fmla="*/ 3946517 h 3946517"/>
              <a:gd name="connsiteX1" fmla="*/ 190500 w 5021580"/>
              <a:gd name="connsiteY1" fmla="*/ 3816977 h 3946517"/>
              <a:gd name="connsiteX2" fmla="*/ 243840 w 5021580"/>
              <a:gd name="connsiteY2" fmla="*/ 3672197 h 3946517"/>
              <a:gd name="connsiteX3" fmla="*/ 365760 w 5021580"/>
              <a:gd name="connsiteY3" fmla="*/ 3595997 h 3946517"/>
              <a:gd name="connsiteX4" fmla="*/ 655320 w 5021580"/>
              <a:gd name="connsiteY4" fmla="*/ 3283577 h 3946517"/>
              <a:gd name="connsiteX5" fmla="*/ 1082040 w 5021580"/>
              <a:gd name="connsiteY5" fmla="*/ 2917817 h 3946517"/>
              <a:gd name="connsiteX6" fmla="*/ 1310640 w 5021580"/>
              <a:gd name="connsiteY6" fmla="*/ 2681597 h 3946517"/>
              <a:gd name="connsiteX7" fmla="*/ 1341120 w 5021580"/>
              <a:gd name="connsiteY7" fmla="*/ 1630037 h 3946517"/>
              <a:gd name="connsiteX8" fmla="*/ 1866900 w 5021580"/>
              <a:gd name="connsiteY8" fmla="*/ 1119497 h 3946517"/>
              <a:gd name="connsiteX9" fmla="*/ 2263140 w 5021580"/>
              <a:gd name="connsiteY9" fmla="*/ 715637 h 3946517"/>
              <a:gd name="connsiteX10" fmla="*/ 2552700 w 5021580"/>
              <a:gd name="connsiteY10" fmla="*/ 83177 h 3946517"/>
              <a:gd name="connsiteX11" fmla="*/ 2689860 w 5021580"/>
              <a:gd name="connsiteY11" fmla="*/ 14597 h 3946517"/>
              <a:gd name="connsiteX12" fmla="*/ 2804160 w 5021580"/>
              <a:gd name="connsiteY12" fmla="*/ 151757 h 3946517"/>
              <a:gd name="connsiteX13" fmla="*/ 3093720 w 5021580"/>
              <a:gd name="connsiteY13" fmla="*/ 715637 h 3946517"/>
              <a:gd name="connsiteX14" fmla="*/ 3406140 w 5021580"/>
              <a:gd name="connsiteY14" fmla="*/ 1530977 h 3946517"/>
              <a:gd name="connsiteX15" fmla="*/ 3749040 w 5021580"/>
              <a:gd name="connsiteY15" fmla="*/ 2186297 h 3946517"/>
              <a:gd name="connsiteX16" fmla="*/ 4069080 w 5021580"/>
              <a:gd name="connsiteY16" fmla="*/ 2879717 h 3946517"/>
              <a:gd name="connsiteX17" fmla="*/ 4488180 w 5021580"/>
              <a:gd name="connsiteY17" fmla="*/ 3542657 h 3946517"/>
              <a:gd name="connsiteX18" fmla="*/ 5021580 w 5021580"/>
              <a:gd name="connsiteY18" fmla="*/ 3938897 h 3946517"/>
              <a:gd name="connsiteX0" fmla="*/ 0 w 4975860"/>
              <a:gd name="connsiteY0" fmla="*/ 3984617 h 3984617"/>
              <a:gd name="connsiteX1" fmla="*/ 144780 w 4975860"/>
              <a:gd name="connsiteY1" fmla="*/ 3816977 h 3984617"/>
              <a:gd name="connsiteX2" fmla="*/ 198120 w 4975860"/>
              <a:gd name="connsiteY2" fmla="*/ 3672197 h 3984617"/>
              <a:gd name="connsiteX3" fmla="*/ 320040 w 4975860"/>
              <a:gd name="connsiteY3" fmla="*/ 3595997 h 3984617"/>
              <a:gd name="connsiteX4" fmla="*/ 609600 w 4975860"/>
              <a:gd name="connsiteY4" fmla="*/ 3283577 h 3984617"/>
              <a:gd name="connsiteX5" fmla="*/ 1036320 w 4975860"/>
              <a:gd name="connsiteY5" fmla="*/ 2917817 h 3984617"/>
              <a:gd name="connsiteX6" fmla="*/ 1264920 w 4975860"/>
              <a:gd name="connsiteY6" fmla="*/ 2681597 h 3984617"/>
              <a:gd name="connsiteX7" fmla="*/ 1295400 w 4975860"/>
              <a:gd name="connsiteY7" fmla="*/ 1630037 h 3984617"/>
              <a:gd name="connsiteX8" fmla="*/ 1821180 w 4975860"/>
              <a:gd name="connsiteY8" fmla="*/ 1119497 h 3984617"/>
              <a:gd name="connsiteX9" fmla="*/ 2217420 w 4975860"/>
              <a:gd name="connsiteY9" fmla="*/ 715637 h 3984617"/>
              <a:gd name="connsiteX10" fmla="*/ 2506980 w 4975860"/>
              <a:gd name="connsiteY10" fmla="*/ 83177 h 3984617"/>
              <a:gd name="connsiteX11" fmla="*/ 2644140 w 4975860"/>
              <a:gd name="connsiteY11" fmla="*/ 14597 h 3984617"/>
              <a:gd name="connsiteX12" fmla="*/ 2758440 w 4975860"/>
              <a:gd name="connsiteY12" fmla="*/ 151757 h 3984617"/>
              <a:gd name="connsiteX13" fmla="*/ 3048000 w 4975860"/>
              <a:gd name="connsiteY13" fmla="*/ 715637 h 3984617"/>
              <a:gd name="connsiteX14" fmla="*/ 3360420 w 4975860"/>
              <a:gd name="connsiteY14" fmla="*/ 1530977 h 3984617"/>
              <a:gd name="connsiteX15" fmla="*/ 3703320 w 4975860"/>
              <a:gd name="connsiteY15" fmla="*/ 2186297 h 3984617"/>
              <a:gd name="connsiteX16" fmla="*/ 4023360 w 4975860"/>
              <a:gd name="connsiteY16" fmla="*/ 2879717 h 3984617"/>
              <a:gd name="connsiteX17" fmla="*/ 4442460 w 4975860"/>
              <a:gd name="connsiteY17" fmla="*/ 3542657 h 3984617"/>
              <a:gd name="connsiteX18" fmla="*/ 4975860 w 4975860"/>
              <a:gd name="connsiteY18"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360420 w 4975860"/>
              <a:gd name="connsiteY13" fmla="*/ 1530977 h 3984617"/>
              <a:gd name="connsiteX14" fmla="*/ 370332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23920 w 4975860"/>
              <a:gd name="connsiteY13" fmla="*/ 1518277 h 3984617"/>
              <a:gd name="connsiteX14" fmla="*/ 370332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0332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122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12260 w 4975860"/>
              <a:gd name="connsiteY15" fmla="*/ 2879717 h 3984617"/>
              <a:gd name="connsiteX16" fmla="*/ 449961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88460 w 4975860"/>
              <a:gd name="connsiteY15" fmla="*/ 2867017 h 3984617"/>
              <a:gd name="connsiteX16" fmla="*/ 449961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683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28950 w 4975860"/>
              <a:gd name="connsiteY12" fmla="*/ 709287 h 3984617"/>
              <a:gd name="connsiteX13" fmla="*/ 34683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28950 w 4975860"/>
              <a:gd name="connsiteY12" fmla="*/ 709287 h 3984617"/>
              <a:gd name="connsiteX13" fmla="*/ 34683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468370 w 4975860"/>
              <a:gd name="connsiteY12" fmla="*/ 1476048 h 3948738"/>
              <a:gd name="connsiteX13" fmla="*/ 3855720 w 4975860"/>
              <a:gd name="connsiteY13" fmla="*/ 2131368 h 3948738"/>
              <a:gd name="connsiteX14" fmla="*/ 4188460 w 4975860"/>
              <a:gd name="connsiteY14" fmla="*/ 2831138 h 3948738"/>
              <a:gd name="connsiteX15" fmla="*/ 4550410 w 4975860"/>
              <a:gd name="connsiteY15" fmla="*/ 3500428 h 3948738"/>
              <a:gd name="connsiteX16" fmla="*/ 4975860 w 4975860"/>
              <a:gd name="connsiteY16"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343910 w 4975860"/>
              <a:gd name="connsiteY12" fmla="*/ 1239827 h 3948738"/>
              <a:gd name="connsiteX13" fmla="*/ 3468370 w 4975860"/>
              <a:gd name="connsiteY13" fmla="*/ 1476048 h 3948738"/>
              <a:gd name="connsiteX14" fmla="*/ 3855720 w 4975860"/>
              <a:gd name="connsiteY14" fmla="*/ 2131368 h 3948738"/>
              <a:gd name="connsiteX15" fmla="*/ 4188460 w 4975860"/>
              <a:gd name="connsiteY15" fmla="*/ 2831138 h 3948738"/>
              <a:gd name="connsiteX16" fmla="*/ 4550410 w 4975860"/>
              <a:gd name="connsiteY16" fmla="*/ 3500428 h 3948738"/>
              <a:gd name="connsiteX17" fmla="*/ 4975860 w 4975860"/>
              <a:gd name="connsiteY17"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855720 w 4975860"/>
              <a:gd name="connsiteY14" fmla="*/ 2131368 h 3948738"/>
              <a:gd name="connsiteX15" fmla="*/ 4188460 w 4975860"/>
              <a:gd name="connsiteY15" fmla="*/ 2831138 h 3948738"/>
              <a:gd name="connsiteX16" fmla="*/ 4550410 w 4975860"/>
              <a:gd name="connsiteY16" fmla="*/ 3500428 h 3948738"/>
              <a:gd name="connsiteX17" fmla="*/ 4975860 w 4975860"/>
              <a:gd name="connsiteY17"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737610 w 4975860"/>
              <a:gd name="connsiteY14" fmla="*/ 1912927 h 3948738"/>
              <a:gd name="connsiteX15" fmla="*/ 3855720 w 4975860"/>
              <a:gd name="connsiteY15" fmla="*/ 2131368 h 3948738"/>
              <a:gd name="connsiteX16" fmla="*/ 4188460 w 4975860"/>
              <a:gd name="connsiteY16" fmla="*/ 2831138 h 3948738"/>
              <a:gd name="connsiteX17" fmla="*/ 4550410 w 4975860"/>
              <a:gd name="connsiteY17" fmla="*/ 3500428 h 3948738"/>
              <a:gd name="connsiteX18" fmla="*/ 4975860 w 4975860"/>
              <a:gd name="connsiteY18"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188460 w 4975860"/>
              <a:gd name="connsiteY16" fmla="*/ 2831138 h 3948738"/>
              <a:gd name="connsiteX17" fmla="*/ 4550410 w 4975860"/>
              <a:gd name="connsiteY17" fmla="*/ 3500428 h 3948738"/>
              <a:gd name="connsiteX18" fmla="*/ 4975860 w 4975860"/>
              <a:gd name="connsiteY18"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099560 w 4975860"/>
              <a:gd name="connsiteY16" fmla="*/ 2668577 h 3948738"/>
              <a:gd name="connsiteX17" fmla="*/ 4188460 w 4975860"/>
              <a:gd name="connsiteY17" fmla="*/ 2831138 h 3948738"/>
              <a:gd name="connsiteX18" fmla="*/ 4550410 w 4975860"/>
              <a:gd name="connsiteY18" fmla="*/ 3500428 h 3948738"/>
              <a:gd name="connsiteX19" fmla="*/ 4975860 w 4975860"/>
              <a:gd name="connsiteY19"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042410 w 4975860"/>
              <a:gd name="connsiteY16" fmla="*/ 2725727 h 3948738"/>
              <a:gd name="connsiteX17" fmla="*/ 4188460 w 4975860"/>
              <a:gd name="connsiteY17" fmla="*/ 2831138 h 3948738"/>
              <a:gd name="connsiteX18" fmla="*/ 4550410 w 4975860"/>
              <a:gd name="connsiteY18" fmla="*/ 3500428 h 3948738"/>
              <a:gd name="connsiteX19" fmla="*/ 4975860 w 4975860"/>
              <a:gd name="connsiteY19"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042410 w 4975860"/>
              <a:gd name="connsiteY16" fmla="*/ 2725727 h 3948738"/>
              <a:gd name="connsiteX17" fmla="*/ 4188460 w 4975860"/>
              <a:gd name="connsiteY17" fmla="*/ 2831138 h 3948738"/>
              <a:gd name="connsiteX18" fmla="*/ 4550410 w 4975860"/>
              <a:gd name="connsiteY18" fmla="*/ 3500428 h 3948738"/>
              <a:gd name="connsiteX19" fmla="*/ 4975860 w 4975860"/>
              <a:gd name="connsiteY19" fmla="*/ 3903018 h 3948738"/>
              <a:gd name="connsiteX0" fmla="*/ 0 w 4935379"/>
              <a:gd name="connsiteY0" fmla="*/ 3915400 h 3915400"/>
              <a:gd name="connsiteX1" fmla="*/ 104299 w 4935379"/>
              <a:gd name="connsiteY1" fmla="*/ 3781098 h 3915400"/>
              <a:gd name="connsiteX2" fmla="*/ 279559 w 4935379"/>
              <a:gd name="connsiteY2" fmla="*/ 3560118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104299 w 4935379"/>
              <a:gd name="connsiteY1" fmla="*/ 3781098 h 3915400"/>
              <a:gd name="connsiteX2" fmla="*/ 261630 w 4935379"/>
              <a:gd name="connsiteY2" fmla="*/ 3425647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261630 w 4935379"/>
              <a:gd name="connsiteY2" fmla="*/ 3425647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233404 w 4935379"/>
              <a:gd name="connsiteY5" fmla="*/ 2547107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233404 w 4935379"/>
              <a:gd name="connsiteY5" fmla="*/ 2547107 h 3915400"/>
              <a:gd name="connsiteX6" fmla="*/ 1326637 w 4935379"/>
              <a:gd name="connsiteY6" fmla="*/ 1387970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87970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263884 w 4935379"/>
              <a:gd name="connsiteY6" fmla="*/ 1423829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263884 w 4935379"/>
              <a:gd name="connsiteY6" fmla="*/ 1423829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1002936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967077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967077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0764 h 3910764"/>
              <a:gd name="connsiteX1" fmla="*/ 77405 w 4935379"/>
              <a:gd name="connsiteY1" fmla="*/ 3588203 h 3910764"/>
              <a:gd name="connsiteX2" fmla="*/ 342312 w 4935379"/>
              <a:gd name="connsiteY2" fmla="*/ 3394116 h 3910764"/>
              <a:gd name="connsiteX3" fmla="*/ 613943 w 4935379"/>
              <a:gd name="connsiteY3" fmla="*/ 3126521 h 3910764"/>
              <a:gd name="connsiteX4" fmla="*/ 977909 w 4935379"/>
              <a:gd name="connsiteY4" fmla="*/ 2805584 h 3910764"/>
              <a:gd name="connsiteX5" fmla="*/ 1188581 w 4935379"/>
              <a:gd name="connsiteY5" fmla="*/ 2452824 h 3910764"/>
              <a:gd name="connsiteX6" fmla="*/ 1326637 w 4935379"/>
              <a:gd name="connsiteY6" fmla="*/ 1374369 h 3910764"/>
              <a:gd name="connsiteX7" fmla="*/ 1780699 w 4935379"/>
              <a:gd name="connsiteY7" fmla="*/ 962441 h 3910764"/>
              <a:gd name="connsiteX8" fmla="*/ 2123150 w 4935379"/>
              <a:gd name="connsiteY8" fmla="*/ 612369 h 3910764"/>
              <a:gd name="connsiteX9" fmla="*/ 2466499 w 4935379"/>
              <a:gd name="connsiteY9" fmla="*/ 42662 h 3910764"/>
              <a:gd name="connsiteX10" fmla="*/ 2717959 w 4935379"/>
              <a:gd name="connsiteY10" fmla="*/ 111242 h 3910764"/>
              <a:gd name="connsiteX11" fmla="*/ 2988469 w 4935379"/>
              <a:gd name="connsiteY11" fmla="*/ 668772 h 3910764"/>
              <a:gd name="connsiteX12" fmla="*/ 3246279 w 4935379"/>
              <a:gd name="connsiteY12" fmla="*/ 1285991 h 3910764"/>
              <a:gd name="connsiteX13" fmla="*/ 3427889 w 4935379"/>
              <a:gd name="connsiteY13" fmla="*/ 1471412 h 3910764"/>
              <a:gd name="connsiteX14" fmla="*/ 3627279 w 4935379"/>
              <a:gd name="connsiteY14" fmla="*/ 1984491 h 3910764"/>
              <a:gd name="connsiteX15" fmla="*/ 3815239 w 4935379"/>
              <a:gd name="connsiteY15" fmla="*/ 2126732 h 3910764"/>
              <a:gd name="connsiteX16" fmla="*/ 4001929 w 4935379"/>
              <a:gd name="connsiteY16" fmla="*/ 2721091 h 3910764"/>
              <a:gd name="connsiteX17" fmla="*/ 4147979 w 4935379"/>
              <a:gd name="connsiteY17" fmla="*/ 2826502 h 3910764"/>
              <a:gd name="connsiteX18" fmla="*/ 4509929 w 4935379"/>
              <a:gd name="connsiteY18" fmla="*/ 3495792 h 3910764"/>
              <a:gd name="connsiteX19" fmla="*/ 4935379 w 4935379"/>
              <a:gd name="connsiteY19" fmla="*/ 3898382 h 3910764"/>
              <a:gd name="connsiteX0" fmla="*/ 0 w 4935379"/>
              <a:gd name="connsiteY0" fmla="*/ 3910764 h 3910764"/>
              <a:gd name="connsiteX1" fmla="*/ 77405 w 4935379"/>
              <a:gd name="connsiteY1" fmla="*/ 3588203 h 3910764"/>
              <a:gd name="connsiteX2" fmla="*/ 342312 w 4935379"/>
              <a:gd name="connsiteY2" fmla="*/ 3394116 h 3910764"/>
              <a:gd name="connsiteX3" fmla="*/ 613943 w 4935379"/>
              <a:gd name="connsiteY3" fmla="*/ 3126521 h 3910764"/>
              <a:gd name="connsiteX4" fmla="*/ 977909 w 4935379"/>
              <a:gd name="connsiteY4" fmla="*/ 2805584 h 3910764"/>
              <a:gd name="connsiteX5" fmla="*/ 1188581 w 4935379"/>
              <a:gd name="connsiteY5" fmla="*/ 2452824 h 3910764"/>
              <a:gd name="connsiteX6" fmla="*/ 1326637 w 4935379"/>
              <a:gd name="connsiteY6" fmla="*/ 1374369 h 3910764"/>
              <a:gd name="connsiteX7" fmla="*/ 1780699 w 4935379"/>
              <a:gd name="connsiteY7" fmla="*/ 962441 h 3910764"/>
              <a:gd name="connsiteX8" fmla="*/ 2123150 w 4935379"/>
              <a:gd name="connsiteY8" fmla="*/ 612369 h 3910764"/>
              <a:gd name="connsiteX9" fmla="*/ 2466499 w 4935379"/>
              <a:gd name="connsiteY9" fmla="*/ 42662 h 3910764"/>
              <a:gd name="connsiteX10" fmla="*/ 2717959 w 4935379"/>
              <a:gd name="connsiteY10" fmla="*/ 111242 h 3910764"/>
              <a:gd name="connsiteX11" fmla="*/ 2988469 w 4935379"/>
              <a:gd name="connsiteY11" fmla="*/ 668772 h 3910764"/>
              <a:gd name="connsiteX12" fmla="*/ 3246279 w 4935379"/>
              <a:gd name="connsiteY12" fmla="*/ 1285991 h 3910764"/>
              <a:gd name="connsiteX13" fmla="*/ 3427889 w 4935379"/>
              <a:gd name="connsiteY13" fmla="*/ 1471412 h 3910764"/>
              <a:gd name="connsiteX14" fmla="*/ 3627279 w 4935379"/>
              <a:gd name="connsiteY14" fmla="*/ 1984491 h 3910764"/>
              <a:gd name="connsiteX15" fmla="*/ 3815239 w 4935379"/>
              <a:gd name="connsiteY15" fmla="*/ 2126732 h 3910764"/>
              <a:gd name="connsiteX16" fmla="*/ 4001929 w 4935379"/>
              <a:gd name="connsiteY16" fmla="*/ 2721091 h 3910764"/>
              <a:gd name="connsiteX17" fmla="*/ 4147979 w 4935379"/>
              <a:gd name="connsiteY17" fmla="*/ 2826502 h 3910764"/>
              <a:gd name="connsiteX18" fmla="*/ 4509929 w 4935379"/>
              <a:gd name="connsiteY18" fmla="*/ 3495792 h 3910764"/>
              <a:gd name="connsiteX19" fmla="*/ 4935379 w 4935379"/>
              <a:gd name="connsiteY19" fmla="*/ 3898382 h 3910764"/>
              <a:gd name="connsiteX0" fmla="*/ 0 w 4935379"/>
              <a:gd name="connsiteY0" fmla="*/ 4050598 h 4050598"/>
              <a:gd name="connsiteX1" fmla="*/ 77405 w 4935379"/>
              <a:gd name="connsiteY1" fmla="*/ 3728037 h 4050598"/>
              <a:gd name="connsiteX2" fmla="*/ 342312 w 4935379"/>
              <a:gd name="connsiteY2" fmla="*/ 3533950 h 4050598"/>
              <a:gd name="connsiteX3" fmla="*/ 613943 w 4935379"/>
              <a:gd name="connsiteY3" fmla="*/ 3266355 h 4050598"/>
              <a:gd name="connsiteX4" fmla="*/ 977909 w 4935379"/>
              <a:gd name="connsiteY4" fmla="*/ 2945418 h 4050598"/>
              <a:gd name="connsiteX5" fmla="*/ 1188581 w 4935379"/>
              <a:gd name="connsiteY5" fmla="*/ 2592658 h 4050598"/>
              <a:gd name="connsiteX6" fmla="*/ 1326637 w 4935379"/>
              <a:gd name="connsiteY6" fmla="*/ 1514203 h 4050598"/>
              <a:gd name="connsiteX7" fmla="*/ 1780699 w 4935379"/>
              <a:gd name="connsiteY7" fmla="*/ 1102275 h 4050598"/>
              <a:gd name="connsiteX8" fmla="*/ 2123150 w 4935379"/>
              <a:gd name="connsiteY8" fmla="*/ 752203 h 4050598"/>
              <a:gd name="connsiteX9" fmla="*/ 2645793 w 4935379"/>
              <a:gd name="connsiteY9" fmla="*/ 21131 h 4050598"/>
              <a:gd name="connsiteX10" fmla="*/ 2717959 w 4935379"/>
              <a:gd name="connsiteY10" fmla="*/ 251076 h 4050598"/>
              <a:gd name="connsiteX11" fmla="*/ 2988469 w 4935379"/>
              <a:gd name="connsiteY11" fmla="*/ 808606 h 4050598"/>
              <a:gd name="connsiteX12" fmla="*/ 3246279 w 4935379"/>
              <a:gd name="connsiteY12" fmla="*/ 1425825 h 4050598"/>
              <a:gd name="connsiteX13" fmla="*/ 3427889 w 4935379"/>
              <a:gd name="connsiteY13" fmla="*/ 1611246 h 4050598"/>
              <a:gd name="connsiteX14" fmla="*/ 3627279 w 4935379"/>
              <a:gd name="connsiteY14" fmla="*/ 2124325 h 4050598"/>
              <a:gd name="connsiteX15" fmla="*/ 3815239 w 4935379"/>
              <a:gd name="connsiteY15" fmla="*/ 2266566 h 4050598"/>
              <a:gd name="connsiteX16" fmla="*/ 4001929 w 4935379"/>
              <a:gd name="connsiteY16" fmla="*/ 2860925 h 4050598"/>
              <a:gd name="connsiteX17" fmla="*/ 4147979 w 4935379"/>
              <a:gd name="connsiteY17" fmla="*/ 2966336 h 4050598"/>
              <a:gd name="connsiteX18" fmla="*/ 4509929 w 4935379"/>
              <a:gd name="connsiteY18" fmla="*/ 3635626 h 4050598"/>
              <a:gd name="connsiteX19" fmla="*/ 4935379 w 4935379"/>
              <a:gd name="connsiteY19" fmla="*/ 4038216 h 4050598"/>
              <a:gd name="connsiteX0" fmla="*/ 0 w 4935379"/>
              <a:gd name="connsiteY0" fmla="*/ 4047105 h 4047105"/>
              <a:gd name="connsiteX1" fmla="*/ 77405 w 4935379"/>
              <a:gd name="connsiteY1" fmla="*/ 3724544 h 4047105"/>
              <a:gd name="connsiteX2" fmla="*/ 342312 w 4935379"/>
              <a:gd name="connsiteY2" fmla="*/ 3530457 h 4047105"/>
              <a:gd name="connsiteX3" fmla="*/ 613943 w 4935379"/>
              <a:gd name="connsiteY3" fmla="*/ 3262862 h 4047105"/>
              <a:gd name="connsiteX4" fmla="*/ 977909 w 4935379"/>
              <a:gd name="connsiteY4" fmla="*/ 2941925 h 4047105"/>
              <a:gd name="connsiteX5" fmla="*/ 1188581 w 4935379"/>
              <a:gd name="connsiteY5" fmla="*/ 2589165 h 4047105"/>
              <a:gd name="connsiteX6" fmla="*/ 1326637 w 4935379"/>
              <a:gd name="connsiteY6" fmla="*/ 1510710 h 4047105"/>
              <a:gd name="connsiteX7" fmla="*/ 1780699 w 4935379"/>
              <a:gd name="connsiteY7" fmla="*/ 1098782 h 4047105"/>
              <a:gd name="connsiteX8" fmla="*/ 2123150 w 4935379"/>
              <a:gd name="connsiteY8" fmla="*/ 748710 h 4047105"/>
              <a:gd name="connsiteX9" fmla="*/ 2645793 w 4935379"/>
              <a:gd name="connsiteY9" fmla="*/ 17638 h 4047105"/>
              <a:gd name="connsiteX10" fmla="*/ 2870359 w 4935379"/>
              <a:gd name="connsiteY10" fmla="*/ 274477 h 4047105"/>
              <a:gd name="connsiteX11" fmla="*/ 2988469 w 4935379"/>
              <a:gd name="connsiteY11" fmla="*/ 805113 h 4047105"/>
              <a:gd name="connsiteX12" fmla="*/ 3246279 w 4935379"/>
              <a:gd name="connsiteY12" fmla="*/ 1422332 h 4047105"/>
              <a:gd name="connsiteX13" fmla="*/ 3427889 w 4935379"/>
              <a:gd name="connsiteY13" fmla="*/ 1607753 h 4047105"/>
              <a:gd name="connsiteX14" fmla="*/ 3627279 w 4935379"/>
              <a:gd name="connsiteY14" fmla="*/ 2120832 h 4047105"/>
              <a:gd name="connsiteX15" fmla="*/ 3815239 w 4935379"/>
              <a:gd name="connsiteY15" fmla="*/ 2263073 h 4047105"/>
              <a:gd name="connsiteX16" fmla="*/ 4001929 w 4935379"/>
              <a:gd name="connsiteY16" fmla="*/ 2857432 h 4047105"/>
              <a:gd name="connsiteX17" fmla="*/ 4147979 w 4935379"/>
              <a:gd name="connsiteY17" fmla="*/ 2962843 h 4047105"/>
              <a:gd name="connsiteX18" fmla="*/ 4509929 w 4935379"/>
              <a:gd name="connsiteY18" fmla="*/ 3632133 h 4047105"/>
              <a:gd name="connsiteX19" fmla="*/ 4935379 w 4935379"/>
              <a:gd name="connsiteY19" fmla="*/ 4034723 h 4047105"/>
              <a:gd name="connsiteX0" fmla="*/ 0 w 4935379"/>
              <a:gd name="connsiteY0" fmla="*/ 3867560 h 3867560"/>
              <a:gd name="connsiteX1" fmla="*/ 77405 w 4935379"/>
              <a:gd name="connsiteY1" fmla="*/ 3544999 h 3867560"/>
              <a:gd name="connsiteX2" fmla="*/ 342312 w 4935379"/>
              <a:gd name="connsiteY2" fmla="*/ 3350912 h 3867560"/>
              <a:gd name="connsiteX3" fmla="*/ 613943 w 4935379"/>
              <a:gd name="connsiteY3" fmla="*/ 3083317 h 3867560"/>
              <a:gd name="connsiteX4" fmla="*/ 977909 w 4935379"/>
              <a:gd name="connsiteY4" fmla="*/ 2762380 h 3867560"/>
              <a:gd name="connsiteX5" fmla="*/ 1188581 w 4935379"/>
              <a:gd name="connsiteY5" fmla="*/ 2409620 h 3867560"/>
              <a:gd name="connsiteX6" fmla="*/ 1326637 w 4935379"/>
              <a:gd name="connsiteY6" fmla="*/ 1331165 h 3867560"/>
              <a:gd name="connsiteX7" fmla="*/ 1780699 w 4935379"/>
              <a:gd name="connsiteY7" fmla="*/ 919237 h 3867560"/>
              <a:gd name="connsiteX8" fmla="*/ 2123150 w 4935379"/>
              <a:gd name="connsiteY8" fmla="*/ 569165 h 3867560"/>
              <a:gd name="connsiteX9" fmla="*/ 2403746 w 4935379"/>
              <a:gd name="connsiteY9" fmla="*/ 44281 h 3867560"/>
              <a:gd name="connsiteX10" fmla="*/ 2870359 w 4935379"/>
              <a:gd name="connsiteY10" fmla="*/ 94932 h 3867560"/>
              <a:gd name="connsiteX11" fmla="*/ 2988469 w 4935379"/>
              <a:gd name="connsiteY11" fmla="*/ 625568 h 3867560"/>
              <a:gd name="connsiteX12" fmla="*/ 3246279 w 4935379"/>
              <a:gd name="connsiteY12" fmla="*/ 1242787 h 3867560"/>
              <a:gd name="connsiteX13" fmla="*/ 3427889 w 4935379"/>
              <a:gd name="connsiteY13" fmla="*/ 1428208 h 3867560"/>
              <a:gd name="connsiteX14" fmla="*/ 3627279 w 4935379"/>
              <a:gd name="connsiteY14" fmla="*/ 1941287 h 3867560"/>
              <a:gd name="connsiteX15" fmla="*/ 3815239 w 4935379"/>
              <a:gd name="connsiteY15" fmla="*/ 2083528 h 3867560"/>
              <a:gd name="connsiteX16" fmla="*/ 4001929 w 4935379"/>
              <a:gd name="connsiteY16" fmla="*/ 2677887 h 3867560"/>
              <a:gd name="connsiteX17" fmla="*/ 4147979 w 4935379"/>
              <a:gd name="connsiteY17" fmla="*/ 2783298 h 3867560"/>
              <a:gd name="connsiteX18" fmla="*/ 4509929 w 4935379"/>
              <a:gd name="connsiteY18" fmla="*/ 3452588 h 3867560"/>
              <a:gd name="connsiteX19" fmla="*/ 4935379 w 4935379"/>
              <a:gd name="connsiteY19" fmla="*/ 3855178 h 3867560"/>
              <a:gd name="connsiteX0" fmla="*/ 0 w 4935379"/>
              <a:gd name="connsiteY0" fmla="*/ 4027337 h 4027337"/>
              <a:gd name="connsiteX1" fmla="*/ 77405 w 4935379"/>
              <a:gd name="connsiteY1" fmla="*/ 3704776 h 4027337"/>
              <a:gd name="connsiteX2" fmla="*/ 342312 w 4935379"/>
              <a:gd name="connsiteY2" fmla="*/ 3510689 h 4027337"/>
              <a:gd name="connsiteX3" fmla="*/ 613943 w 4935379"/>
              <a:gd name="connsiteY3" fmla="*/ 3243094 h 4027337"/>
              <a:gd name="connsiteX4" fmla="*/ 977909 w 4935379"/>
              <a:gd name="connsiteY4" fmla="*/ 2922157 h 4027337"/>
              <a:gd name="connsiteX5" fmla="*/ 1188581 w 4935379"/>
              <a:gd name="connsiteY5" fmla="*/ 2569397 h 4027337"/>
              <a:gd name="connsiteX6" fmla="*/ 1326637 w 4935379"/>
              <a:gd name="connsiteY6" fmla="*/ 1490942 h 4027337"/>
              <a:gd name="connsiteX7" fmla="*/ 1780699 w 4935379"/>
              <a:gd name="connsiteY7" fmla="*/ 1079014 h 4027337"/>
              <a:gd name="connsiteX8" fmla="*/ 2123150 w 4935379"/>
              <a:gd name="connsiteY8" fmla="*/ 728942 h 4027337"/>
              <a:gd name="connsiteX9" fmla="*/ 2403746 w 4935379"/>
              <a:gd name="connsiteY9" fmla="*/ 204058 h 4027337"/>
              <a:gd name="connsiteX10" fmla="*/ 2673136 w 4935379"/>
              <a:gd name="connsiteY10" fmla="*/ 30591 h 4027337"/>
              <a:gd name="connsiteX11" fmla="*/ 2988469 w 4935379"/>
              <a:gd name="connsiteY11" fmla="*/ 785345 h 4027337"/>
              <a:gd name="connsiteX12" fmla="*/ 3246279 w 4935379"/>
              <a:gd name="connsiteY12" fmla="*/ 1402564 h 4027337"/>
              <a:gd name="connsiteX13" fmla="*/ 3427889 w 4935379"/>
              <a:gd name="connsiteY13" fmla="*/ 1587985 h 4027337"/>
              <a:gd name="connsiteX14" fmla="*/ 3627279 w 4935379"/>
              <a:gd name="connsiteY14" fmla="*/ 2101064 h 4027337"/>
              <a:gd name="connsiteX15" fmla="*/ 3815239 w 4935379"/>
              <a:gd name="connsiteY15" fmla="*/ 2243305 h 4027337"/>
              <a:gd name="connsiteX16" fmla="*/ 4001929 w 4935379"/>
              <a:gd name="connsiteY16" fmla="*/ 2837664 h 4027337"/>
              <a:gd name="connsiteX17" fmla="*/ 4147979 w 4935379"/>
              <a:gd name="connsiteY17" fmla="*/ 2943075 h 4027337"/>
              <a:gd name="connsiteX18" fmla="*/ 4509929 w 4935379"/>
              <a:gd name="connsiteY18" fmla="*/ 3612365 h 4027337"/>
              <a:gd name="connsiteX19" fmla="*/ 4935379 w 4935379"/>
              <a:gd name="connsiteY19" fmla="*/ 4014955 h 4027337"/>
              <a:gd name="connsiteX0" fmla="*/ 0 w 4935379"/>
              <a:gd name="connsiteY0" fmla="*/ 4035378 h 4035378"/>
              <a:gd name="connsiteX1" fmla="*/ 77405 w 4935379"/>
              <a:gd name="connsiteY1" fmla="*/ 3712817 h 4035378"/>
              <a:gd name="connsiteX2" fmla="*/ 342312 w 4935379"/>
              <a:gd name="connsiteY2" fmla="*/ 3518730 h 4035378"/>
              <a:gd name="connsiteX3" fmla="*/ 613943 w 4935379"/>
              <a:gd name="connsiteY3" fmla="*/ 3251135 h 4035378"/>
              <a:gd name="connsiteX4" fmla="*/ 977909 w 4935379"/>
              <a:gd name="connsiteY4" fmla="*/ 2930198 h 4035378"/>
              <a:gd name="connsiteX5" fmla="*/ 1188581 w 4935379"/>
              <a:gd name="connsiteY5" fmla="*/ 2577438 h 4035378"/>
              <a:gd name="connsiteX6" fmla="*/ 1326637 w 4935379"/>
              <a:gd name="connsiteY6" fmla="*/ 1498983 h 4035378"/>
              <a:gd name="connsiteX7" fmla="*/ 1780699 w 4935379"/>
              <a:gd name="connsiteY7" fmla="*/ 1087055 h 4035378"/>
              <a:gd name="connsiteX8" fmla="*/ 2123150 w 4935379"/>
              <a:gd name="connsiteY8" fmla="*/ 736983 h 4035378"/>
              <a:gd name="connsiteX9" fmla="*/ 2403746 w 4935379"/>
              <a:gd name="connsiteY9" fmla="*/ 212099 h 4035378"/>
              <a:gd name="connsiteX10" fmla="*/ 2717959 w 4935379"/>
              <a:gd name="connsiteY10" fmla="*/ 29667 h 4035378"/>
              <a:gd name="connsiteX11" fmla="*/ 2988469 w 4935379"/>
              <a:gd name="connsiteY11" fmla="*/ 793386 h 4035378"/>
              <a:gd name="connsiteX12" fmla="*/ 3246279 w 4935379"/>
              <a:gd name="connsiteY12" fmla="*/ 1410605 h 4035378"/>
              <a:gd name="connsiteX13" fmla="*/ 3427889 w 4935379"/>
              <a:gd name="connsiteY13" fmla="*/ 1596026 h 4035378"/>
              <a:gd name="connsiteX14" fmla="*/ 3627279 w 4935379"/>
              <a:gd name="connsiteY14" fmla="*/ 2109105 h 4035378"/>
              <a:gd name="connsiteX15" fmla="*/ 3815239 w 4935379"/>
              <a:gd name="connsiteY15" fmla="*/ 2251346 h 4035378"/>
              <a:gd name="connsiteX16" fmla="*/ 4001929 w 4935379"/>
              <a:gd name="connsiteY16" fmla="*/ 2845705 h 4035378"/>
              <a:gd name="connsiteX17" fmla="*/ 4147979 w 4935379"/>
              <a:gd name="connsiteY17" fmla="*/ 2951116 h 4035378"/>
              <a:gd name="connsiteX18" fmla="*/ 4509929 w 4935379"/>
              <a:gd name="connsiteY18" fmla="*/ 3620406 h 4035378"/>
              <a:gd name="connsiteX19" fmla="*/ 4935379 w 4935379"/>
              <a:gd name="connsiteY19" fmla="*/ 4022996 h 4035378"/>
              <a:gd name="connsiteX0" fmla="*/ 0 w 4935379"/>
              <a:gd name="connsiteY0" fmla="*/ 4013450 h 4013450"/>
              <a:gd name="connsiteX1" fmla="*/ 77405 w 4935379"/>
              <a:gd name="connsiteY1" fmla="*/ 3690889 h 4013450"/>
              <a:gd name="connsiteX2" fmla="*/ 342312 w 4935379"/>
              <a:gd name="connsiteY2" fmla="*/ 3496802 h 4013450"/>
              <a:gd name="connsiteX3" fmla="*/ 613943 w 4935379"/>
              <a:gd name="connsiteY3" fmla="*/ 3229207 h 4013450"/>
              <a:gd name="connsiteX4" fmla="*/ 977909 w 4935379"/>
              <a:gd name="connsiteY4" fmla="*/ 2908270 h 4013450"/>
              <a:gd name="connsiteX5" fmla="*/ 1188581 w 4935379"/>
              <a:gd name="connsiteY5" fmla="*/ 2555510 h 4013450"/>
              <a:gd name="connsiteX6" fmla="*/ 1326637 w 4935379"/>
              <a:gd name="connsiteY6" fmla="*/ 1477055 h 4013450"/>
              <a:gd name="connsiteX7" fmla="*/ 1780699 w 4935379"/>
              <a:gd name="connsiteY7" fmla="*/ 1065127 h 4013450"/>
              <a:gd name="connsiteX8" fmla="*/ 2123150 w 4935379"/>
              <a:gd name="connsiteY8" fmla="*/ 715055 h 4013450"/>
              <a:gd name="connsiteX9" fmla="*/ 2376852 w 4935379"/>
              <a:gd name="connsiteY9" fmla="*/ 396359 h 4013450"/>
              <a:gd name="connsiteX10" fmla="*/ 2717959 w 4935379"/>
              <a:gd name="connsiteY10" fmla="*/ 7739 h 4013450"/>
              <a:gd name="connsiteX11" fmla="*/ 2988469 w 4935379"/>
              <a:gd name="connsiteY11" fmla="*/ 771458 h 4013450"/>
              <a:gd name="connsiteX12" fmla="*/ 3246279 w 4935379"/>
              <a:gd name="connsiteY12" fmla="*/ 1388677 h 4013450"/>
              <a:gd name="connsiteX13" fmla="*/ 3427889 w 4935379"/>
              <a:gd name="connsiteY13" fmla="*/ 1574098 h 4013450"/>
              <a:gd name="connsiteX14" fmla="*/ 3627279 w 4935379"/>
              <a:gd name="connsiteY14" fmla="*/ 2087177 h 4013450"/>
              <a:gd name="connsiteX15" fmla="*/ 3815239 w 4935379"/>
              <a:gd name="connsiteY15" fmla="*/ 2229418 h 4013450"/>
              <a:gd name="connsiteX16" fmla="*/ 4001929 w 4935379"/>
              <a:gd name="connsiteY16" fmla="*/ 2823777 h 4013450"/>
              <a:gd name="connsiteX17" fmla="*/ 4147979 w 4935379"/>
              <a:gd name="connsiteY17" fmla="*/ 2929188 h 4013450"/>
              <a:gd name="connsiteX18" fmla="*/ 4509929 w 4935379"/>
              <a:gd name="connsiteY18" fmla="*/ 3598478 h 4013450"/>
              <a:gd name="connsiteX19" fmla="*/ 4935379 w 4935379"/>
              <a:gd name="connsiteY19" fmla="*/ 4001068 h 4013450"/>
              <a:gd name="connsiteX0" fmla="*/ 0 w 4935379"/>
              <a:gd name="connsiteY0" fmla="*/ 4016283 h 4016283"/>
              <a:gd name="connsiteX1" fmla="*/ 77405 w 4935379"/>
              <a:gd name="connsiteY1" fmla="*/ 3693722 h 4016283"/>
              <a:gd name="connsiteX2" fmla="*/ 342312 w 4935379"/>
              <a:gd name="connsiteY2" fmla="*/ 3499635 h 4016283"/>
              <a:gd name="connsiteX3" fmla="*/ 613943 w 4935379"/>
              <a:gd name="connsiteY3" fmla="*/ 3232040 h 4016283"/>
              <a:gd name="connsiteX4" fmla="*/ 977909 w 4935379"/>
              <a:gd name="connsiteY4" fmla="*/ 2911103 h 4016283"/>
              <a:gd name="connsiteX5" fmla="*/ 1188581 w 4935379"/>
              <a:gd name="connsiteY5" fmla="*/ 2558343 h 4016283"/>
              <a:gd name="connsiteX6" fmla="*/ 1326637 w 4935379"/>
              <a:gd name="connsiteY6" fmla="*/ 1479888 h 4016283"/>
              <a:gd name="connsiteX7" fmla="*/ 1780699 w 4935379"/>
              <a:gd name="connsiteY7" fmla="*/ 1067960 h 4016283"/>
              <a:gd name="connsiteX8" fmla="*/ 2123150 w 4935379"/>
              <a:gd name="connsiteY8" fmla="*/ 717888 h 4016283"/>
              <a:gd name="connsiteX9" fmla="*/ 2376852 w 4935379"/>
              <a:gd name="connsiteY9" fmla="*/ 399192 h 4016283"/>
              <a:gd name="connsiteX10" fmla="*/ 2717959 w 4935379"/>
              <a:gd name="connsiteY10" fmla="*/ 10572 h 4016283"/>
              <a:gd name="connsiteX11" fmla="*/ 2988469 w 4935379"/>
              <a:gd name="connsiteY11" fmla="*/ 774291 h 4016283"/>
              <a:gd name="connsiteX12" fmla="*/ 3246279 w 4935379"/>
              <a:gd name="connsiteY12" fmla="*/ 1391510 h 4016283"/>
              <a:gd name="connsiteX13" fmla="*/ 3427889 w 4935379"/>
              <a:gd name="connsiteY13" fmla="*/ 1576931 h 4016283"/>
              <a:gd name="connsiteX14" fmla="*/ 3627279 w 4935379"/>
              <a:gd name="connsiteY14" fmla="*/ 2090010 h 4016283"/>
              <a:gd name="connsiteX15" fmla="*/ 3815239 w 4935379"/>
              <a:gd name="connsiteY15" fmla="*/ 2232251 h 4016283"/>
              <a:gd name="connsiteX16" fmla="*/ 4001929 w 4935379"/>
              <a:gd name="connsiteY16" fmla="*/ 2826610 h 4016283"/>
              <a:gd name="connsiteX17" fmla="*/ 4147979 w 4935379"/>
              <a:gd name="connsiteY17" fmla="*/ 2932021 h 4016283"/>
              <a:gd name="connsiteX18" fmla="*/ 4509929 w 4935379"/>
              <a:gd name="connsiteY18" fmla="*/ 3601311 h 4016283"/>
              <a:gd name="connsiteX19" fmla="*/ 4935379 w 4935379"/>
              <a:gd name="connsiteY19" fmla="*/ 4003901 h 4016283"/>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46279 w 4935379"/>
              <a:gd name="connsiteY12" fmla="*/ 1386351 h 4011124"/>
              <a:gd name="connsiteX13" fmla="*/ 3427889 w 4935379"/>
              <a:gd name="connsiteY13" fmla="*/ 1571772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427889 w 4935379"/>
              <a:gd name="connsiteY13" fmla="*/ 1571772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38242 w 4935379"/>
              <a:gd name="connsiteY13" fmla="*/ 1455231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38242 w 4935379"/>
              <a:gd name="connsiteY13" fmla="*/ 1455231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38242 w 4935379"/>
              <a:gd name="connsiteY13" fmla="*/ 1455231 h 4011124"/>
              <a:gd name="connsiteX14" fmla="*/ 3602369 w 4935379"/>
              <a:gd name="connsiteY14" fmla="*/ 1523135 h 4011124"/>
              <a:gd name="connsiteX15" fmla="*/ 3627279 w 4935379"/>
              <a:gd name="connsiteY15" fmla="*/ 2084851 h 4011124"/>
              <a:gd name="connsiteX16" fmla="*/ 3815239 w 4935379"/>
              <a:gd name="connsiteY16" fmla="*/ 2227092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27279 w 4935379"/>
              <a:gd name="connsiteY15" fmla="*/ 2084851 h 4011124"/>
              <a:gd name="connsiteX16" fmla="*/ 3815239 w 4935379"/>
              <a:gd name="connsiteY16" fmla="*/ 2227092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815239 w 4935379"/>
              <a:gd name="connsiteY16" fmla="*/ 2227092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390026 w 4935379"/>
              <a:gd name="connsiteY18" fmla="*/ 2953756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390026 w 4935379"/>
              <a:gd name="connsiteY18" fmla="*/ 2953756 h 4011124"/>
              <a:gd name="connsiteX19" fmla="*/ 4545788 w 4935379"/>
              <a:gd name="connsiteY19" fmla="*/ 3524435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390026 w 4935379"/>
              <a:gd name="connsiteY18" fmla="*/ 2953756 h 4011124"/>
              <a:gd name="connsiteX19" fmla="*/ 4545788 w 4935379"/>
              <a:gd name="connsiteY19" fmla="*/ 3524435 h 4011124"/>
              <a:gd name="connsiteX20" fmla="*/ 4812605 w 4935379"/>
              <a:gd name="connsiteY20" fmla="*/ 3683629 h 4011124"/>
              <a:gd name="connsiteX21" fmla="*/ 4935379 w 4935379"/>
              <a:gd name="connsiteY21" fmla="*/ 3998742 h 4011124"/>
              <a:gd name="connsiteX0" fmla="*/ 0 w 4917449"/>
              <a:gd name="connsiteY0" fmla="*/ 4011124 h 4011124"/>
              <a:gd name="connsiteX1" fmla="*/ 77405 w 4917449"/>
              <a:gd name="connsiteY1" fmla="*/ 3688563 h 4011124"/>
              <a:gd name="connsiteX2" fmla="*/ 342312 w 4917449"/>
              <a:gd name="connsiteY2" fmla="*/ 3494476 h 4011124"/>
              <a:gd name="connsiteX3" fmla="*/ 613943 w 4917449"/>
              <a:gd name="connsiteY3" fmla="*/ 3226881 h 4011124"/>
              <a:gd name="connsiteX4" fmla="*/ 977909 w 4917449"/>
              <a:gd name="connsiteY4" fmla="*/ 2905944 h 4011124"/>
              <a:gd name="connsiteX5" fmla="*/ 1188581 w 4917449"/>
              <a:gd name="connsiteY5" fmla="*/ 2553184 h 4011124"/>
              <a:gd name="connsiteX6" fmla="*/ 1326637 w 4917449"/>
              <a:gd name="connsiteY6" fmla="*/ 1474729 h 4011124"/>
              <a:gd name="connsiteX7" fmla="*/ 1780699 w 4917449"/>
              <a:gd name="connsiteY7" fmla="*/ 1062801 h 4011124"/>
              <a:gd name="connsiteX8" fmla="*/ 2123150 w 4917449"/>
              <a:gd name="connsiteY8" fmla="*/ 712729 h 4011124"/>
              <a:gd name="connsiteX9" fmla="*/ 2376852 w 4917449"/>
              <a:gd name="connsiteY9" fmla="*/ 394033 h 4011124"/>
              <a:gd name="connsiteX10" fmla="*/ 2717959 w 4917449"/>
              <a:gd name="connsiteY10" fmla="*/ 5413 h 4011124"/>
              <a:gd name="connsiteX11" fmla="*/ 2898822 w 4917449"/>
              <a:gd name="connsiteY11" fmla="*/ 643627 h 4011124"/>
              <a:gd name="connsiteX12" fmla="*/ 3201455 w 4917449"/>
              <a:gd name="connsiteY12" fmla="*/ 821575 h 4011124"/>
              <a:gd name="connsiteX13" fmla="*/ 3320313 w 4917449"/>
              <a:gd name="connsiteY13" fmla="*/ 1338690 h 4011124"/>
              <a:gd name="connsiteX14" fmla="*/ 3602369 w 4917449"/>
              <a:gd name="connsiteY14" fmla="*/ 1523135 h 4011124"/>
              <a:gd name="connsiteX15" fmla="*/ 3654173 w 4917449"/>
              <a:gd name="connsiteY15" fmla="*/ 2048992 h 4011124"/>
              <a:gd name="connsiteX16" fmla="*/ 3994534 w 4917449"/>
              <a:gd name="connsiteY16" fmla="*/ 2218127 h 4011124"/>
              <a:gd name="connsiteX17" fmla="*/ 4109506 w 4917449"/>
              <a:gd name="connsiteY17" fmla="*/ 2749733 h 4011124"/>
              <a:gd name="connsiteX18" fmla="*/ 4390026 w 4917449"/>
              <a:gd name="connsiteY18" fmla="*/ 2953756 h 4011124"/>
              <a:gd name="connsiteX19" fmla="*/ 4545788 w 4917449"/>
              <a:gd name="connsiteY19" fmla="*/ 3524435 h 4011124"/>
              <a:gd name="connsiteX20" fmla="*/ 4812605 w 4917449"/>
              <a:gd name="connsiteY20" fmla="*/ 3683629 h 4011124"/>
              <a:gd name="connsiteX21" fmla="*/ 4917449 w 4917449"/>
              <a:gd name="connsiteY21" fmla="*/ 3935989 h 4011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7449" h="4011124">
                <a:moveTo>
                  <a:pt x="0" y="4011124"/>
                </a:moveTo>
                <a:cubicBezTo>
                  <a:pt x="17780" y="3969214"/>
                  <a:pt x="20353" y="3774671"/>
                  <a:pt x="77405" y="3688563"/>
                </a:cubicBezTo>
                <a:cubicBezTo>
                  <a:pt x="134457" y="3602455"/>
                  <a:pt x="252889" y="3571423"/>
                  <a:pt x="342312" y="3494476"/>
                </a:cubicBezTo>
                <a:cubicBezTo>
                  <a:pt x="431735" y="3417529"/>
                  <a:pt x="508010" y="3324970"/>
                  <a:pt x="613943" y="3226881"/>
                </a:cubicBezTo>
                <a:cubicBezTo>
                  <a:pt x="719876" y="3128792"/>
                  <a:pt x="882136" y="3018227"/>
                  <a:pt x="977909" y="2905944"/>
                </a:cubicBezTo>
                <a:cubicBezTo>
                  <a:pt x="1073682" y="2793661"/>
                  <a:pt x="1130460" y="2791720"/>
                  <a:pt x="1188581" y="2553184"/>
                </a:cubicBezTo>
                <a:cubicBezTo>
                  <a:pt x="1246702" y="2314648"/>
                  <a:pt x="1227951" y="1723126"/>
                  <a:pt x="1326637" y="1474729"/>
                </a:cubicBezTo>
                <a:cubicBezTo>
                  <a:pt x="1425323" y="1226332"/>
                  <a:pt x="1647947" y="1189801"/>
                  <a:pt x="1780699" y="1062801"/>
                </a:cubicBezTo>
                <a:cubicBezTo>
                  <a:pt x="1913451" y="935801"/>
                  <a:pt x="2023791" y="824190"/>
                  <a:pt x="2123150" y="712729"/>
                </a:cubicBezTo>
                <a:cubicBezTo>
                  <a:pt x="2222509" y="601268"/>
                  <a:pt x="2304611" y="619495"/>
                  <a:pt x="2376852" y="394033"/>
                </a:cubicBezTo>
                <a:cubicBezTo>
                  <a:pt x="2449093" y="168571"/>
                  <a:pt x="2630964" y="-36186"/>
                  <a:pt x="2717959" y="5413"/>
                </a:cubicBezTo>
                <a:cubicBezTo>
                  <a:pt x="2804954" y="47012"/>
                  <a:pt x="2818239" y="507600"/>
                  <a:pt x="2898822" y="643627"/>
                </a:cubicBezTo>
                <a:cubicBezTo>
                  <a:pt x="2979405" y="779654"/>
                  <a:pt x="3131207" y="705731"/>
                  <a:pt x="3201455" y="821575"/>
                </a:cubicBezTo>
                <a:cubicBezTo>
                  <a:pt x="3271703" y="937419"/>
                  <a:pt x="3253494" y="1221763"/>
                  <a:pt x="3320313" y="1338690"/>
                </a:cubicBezTo>
                <a:cubicBezTo>
                  <a:pt x="3387132" y="1455617"/>
                  <a:pt x="3554196" y="1418198"/>
                  <a:pt x="3602369" y="1523135"/>
                </a:cubicBezTo>
                <a:cubicBezTo>
                  <a:pt x="3650542" y="1628072"/>
                  <a:pt x="3588812" y="1933160"/>
                  <a:pt x="3654173" y="2048992"/>
                </a:cubicBezTo>
                <a:cubicBezTo>
                  <a:pt x="3719534" y="2164824"/>
                  <a:pt x="3918645" y="2101337"/>
                  <a:pt x="3994534" y="2218127"/>
                </a:cubicBezTo>
                <a:cubicBezTo>
                  <a:pt x="4070423" y="2334917"/>
                  <a:pt x="3996899" y="2633105"/>
                  <a:pt x="4109506" y="2749733"/>
                </a:cubicBezTo>
                <a:cubicBezTo>
                  <a:pt x="4164963" y="2866361"/>
                  <a:pt x="4317312" y="2824639"/>
                  <a:pt x="4390026" y="2953756"/>
                </a:cubicBezTo>
                <a:cubicBezTo>
                  <a:pt x="4462740" y="3082873"/>
                  <a:pt x="4488805" y="3386354"/>
                  <a:pt x="4545788" y="3524435"/>
                </a:cubicBezTo>
                <a:cubicBezTo>
                  <a:pt x="4602771" y="3662516"/>
                  <a:pt x="4747673" y="3604578"/>
                  <a:pt x="4812605" y="3683629"/>
                </a:cubicBezTo>
                <a:cubicBezTo>
                  <a:pt x="4877537" y="3762680"/>
                  <a:pt x="4883540" y="3899906"/>
                  <a:pt x="4917449" y="3935989"/>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4" name="Forma Livre 53">
            <a:extLst>
              <a:ext uri="{FF2B5EF4-FFF2-40B4-BE49-F238E27FC236}">
                <a16:creationId xmlns:a16="http://schemas.microsoft.com/office/drawing/2014/main" id="{3A823249-CE28-62B2-702D-2949EF85F4D1}"/>
              </a:ext>
            </a:extLst>
          </p:cNvPr>
          <p:cNvSpPr/>
          <p:nvPr/>
        </p:nvSpPr>
        <p:spPr>
          <a:xfrm>
            <a:off x="2567836" y="1917466"/>
            <a:ext cx="2855934" cy="2264959"/>
          </a:xfrm>
          <a:custGeom>
            <a:avLst/>
            <a:gdLst>
              <a:gd name="connsiteX0" fmla="*/ 0 w 2855934"/>
              <a:gd name="connsiteY0" fmla="*/ 2311326 h 2311326"/>
              <a:gd name="connsiteX1" fmla="*/ 137786 w 2855934"/>
              <a:gd name="connsiteY1" fmla="*/ 1985649 h 2311326"/>
              <a:gd name="connsiteX2" fmla="*/ 400832 w 2855934"/>
              <a:gd name="connsiteY2" fmla="*/ 1835337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11326 h 2311326"/>
              <a:gd name="connsiteX1" fmla="*/ 137786 w 2855934"/>
              <a:gd name="connsiteY1" fmla="*/ 1985649 h 2311326"/>
              <a:gd name="connsiteX2" fmla="*/ 363253 w 2855934"/>
              <a:gd name="connsiteY2" fmla="*/ 1760181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99008 h 2399008"/>
              <a:gd name="connsiteX1" fmla="*/ 137786 w 2855934"/>
              <a:gd name="connsiteY1" fmla="*/ 1985649 h 2399008"/>
              <a:gd name="connsiteX2" fmla="*/ 363253 w 2855934"/>
              <a:gd name="connsiteY2" fmla="*/ 1760181 h 2399008"/>
              <a:gd name="connsiteX3" fmla="*/ 576197 w 2855934"/>
              <a:gd name="connsiteY3" fmla="*/ 1597343 h 2399008"/>
              <a:gd name="connsiteX4" fmla="*/ 1027134 w 2855934"/>
              <a:gd name="connsiteY4" fmla="*/ 1484608 h 2399008"/>
              <a:gd name="connsiteX5" fmla="*/ 1377863 w 2855934"/>
              <a:gd name="connsiteY5" fmla="*/ 1234088 h 2399008"/>
              <a:gd name="connsiteX6" fmla="*/ 1678487 w 2855934"/>
              <a:gd name="connsiteY6" fmla="*/ 996093 h 2399008"/>
              <a:gd name="connsiteX7" fmla="*/ 2091846 w 2855934"/>
              <a:gd name="connsiteY7" fmla="*/ 582734 h 2399008"/>
              <a:gd name="connsiteX8" fmla="*/ 2580361 w 2855934"/>
              <a:gd name="connsiteY8" fmla="*/ 81693 h 2399008"/>
              <a:gd name="connsiteX9" fmla="*/ 2855934 w 2855934"/>
              <a:gd name="connsiteY9" fmla="*/ 6537 h 2399008"/>
              <a:gd name="connsiteX0" fmla="*/ 0 w 2855934"/>
              <a:gd name="connsiteY0" fmla="*/ 2347637 h 2347637"/>
              <a:gd name="connsiteX1" fmla="*/ 137786 w 2855934"/>
              <a:gd name="connsiteY1" fmla="*/ 1985649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03673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10143 h 2310143"/>
              <a:gd name="connsiteX1" fmla="*/ 168608 w 2855934"/>
              <a:gd name="connsiteY1" fmla="*/ 1891647 h 2310143"/>
              <a:gd name="connsiteX2" fmla="*/ 363253 w 2855934"/>
              <a:gd name="connsiteY2" fmla="*/ 1666179 h 2310143"/>
              <a:gd name="connsiteX3" fmla="*/ 576197 w 2855934"/>
              <a:gd name="connsiteY3" fmla="*/ 1559849 h 2310143"/>
              <a:gd name="connsiteX4" fmla="*/ 1027134 w 2855934"/>
              <a:gd name="connsiteY4" fmla="*/ 1447114 h 2310143"/>
              <a:gd name="connsiteX5" fmla="*/ 1377863 w 2855934"/>
              <a:gd name="connsiteY5" fmla="*/ 1196594 h 2310143"/>
              <a:gd name="connsiteX6" fmla="*/ 1678487 w 2855934"/>
              <a:gd name="connsiteY6" fmla="*/ 958599 h 2310143"/>
              <a:gd name="connsiteX7" fmla="*/ 2091846 w 2855934"/>
              <a:gd name="connsiteY7" fmla="*/ 545240 h 2310143"/>
              <a:gd name="connsiteX8" fmla="*/ 2580361 w 2855934"/>
              <a:gd name="connsiteY8" fmla="*/ 44199 h 2310143"/>
              <a:gd name="connsiteX9" fmla="*/ 2855934 w 2855934"/>
              <a:gd name="connsiteY9" fmla="*/ 47420 h 2310143"/>
              <a:gd name="connsiteX0" fmla="*/ 0 w 2855934"/>
              <a:gd name="connsiteY0" fmla="*/ 2264959 h 2264959"/>
              <a:gd name="connsiteX1" fmla="*/ 168608 w 2855934"/>
              <a:gd name="connsiteY1" fmla="*/ 1846463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34949 w 2855934"/>
              <a:gd name="connsiteY1" fmla="*/ 1818414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5934" h="2264959">
                <a:moveTo>
                  <a:pt x="0" y="2264959"/>
                </a:moveTo>
                <a:cubicBezTo>
                  <a:pt x="35490" y="2141786"/>
                  <a:pt x="35139" y="1976229"/>
                  <a:pt x="101291" y="1880122"/>
                </a:cubicBezTo>
                <a:cubicBezTo>
                  <a:pt x="167443" y="1784015"/>
                  <a:pt x="284102" y="1681905"/>
                  <a:pt x="363253" y="1620995"/>
                </a:cubicBezTo>
                <a:cubicBezTo>
                  <a:pt x="442404" y="1560085"/>
                  <a:pt x="465550" y="1551176"/>
                  <a:pt x="576197" y="1514665"/>
                </a:cubicBezTo>
                <a:cubicBezTo>
                  <a:pt x="686844" y="1478154"/>
                  <a:pt x="893523" y="1462472"/>
                  <a:pt x="1027134" y="1401930"/>
                </a:cubicBezTo>
                <a:cubicBezTo>
                  <a:pt x="1160745" y="1341388"/>
                  <a:pt x="1269304" y="1232829"/>
                  <a:pt x="1377863" y="1151410"/>
                </a:cubicBezTo>
                <a:cubicBezTo>
                  <a:pt x="1486422" y="1069991"/>
                  <a:pt x="1559490" y="1021974"/>
                  <a:pt x="1678487" y="913415"/>
                </a:cubicBezTo>
                <a:cubicBezTo>
                  <a:pt x="1797484" y="804856"/>
                  <a:pt x="1958951" y="633587"/>
                  <a:pt x="2091846" y="500056"/>
                </a:cubicBezTo>
                <a:cubicBezTo>
                  <a:pt x="2224741" y="366525"/>
                  <a:pt x="2348510" y="208260"/>
                  <a:pt x="2475858" y="112227"/>
                </a:cubicBezTo>
                <a:cubicBezTo>
                  <a:pt x="2603206" y="16194"/>
                  <a:pt x="2781821" y="-8203"/>
                  <a:pt x="2855934" y="2236"/>
                </a:cubicBezTo>
              </a:path>
            </a:pathLst>
          </a:custGeom>
          <a:no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61" name="Agrupar 60">
            <a:extLst>
              <a:ext uri="{FF2B5EF4-FFF2-40B4-BE49-F238E27FC236}">
                <a16:creationId xmlns:a16="http://schemas.microsoft.com/office/drawing/2014/main" id="{3C8833EF-5620-2965-8274-95C3FF1B3D13}"/>
              </a:ext>
            </a:extLst>
          </p:cNvPr>
          <p:cNvGrpSpPr/>
          <p:nvPr/>
        </p:nvGrpSpPr>
        <p:grpSpPr>
          <a:xfrm>
            <a:off x="2611310" y="2033101"/>
            <a:ext cx="3591968" cy="2118218"/>
            <a:chOff x="2611310" y="2033101"/>
            <a:chExt cx="3591968" cy="2118218"/>
          </a:xfrm>
          <a:solidFill>
            <a:srgbClr val="9E9771"/>
          </a:solidFill>
        </p:grpSpPr>
        <p:pic>
          <p:nvPicPr>
            <p:cNvPr id="5" name="Gráfico 4" descr="Trabalhador de construção com preenchimento sólido">
              <a:extLst>
                <a:ext uri="{FF2B5EF4-FFF2-40B4-BE49-F238E27FC236}">
                  <a16:creationId xmlns:a16="http://schemas.microsoft.com/office/drawing/2014/main" id="{B3749B21-B8E9-F700-55BB-806AB68A811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11310" y="3827319"/>
              <a:ext cx="324000" cy="324000"/>
            </a:xfrm>
            <a:prstGeom prst="rect">
              <a:avLst/>
            </a:prstGeom>
          </p:spPr>
        </p:pic>
        <p:pic>
          <p:nvPicPr>
            <p:cNvPr id="6" name="Gráfico 5" descr="Trabalhador de construção com preenchimento sólido">
              <a:extLst>
                <a:ext uri="{FF2B5EF4-FFF2-40B4-BE49-F238E27FC236}">
                  <a16:creationId xmlns:a16="http://schemas.microsoft.com/office/drawing/2014/main" id="{F4697767-CF71-1238-8FDC-A5D90799FE8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19806" y="3827319"/>
              <a:ext cx="324000" cy="324000"/>
            </a:xfrm>
            <a:prstGeom prst="rect">
              <a:avLst/>
            </a:prstGeom>
          </p:spPr>
        </p:pic>
        <p:pic>
          <p:nvPicPr>
            <p:cNvPr id="9" name="Gráfico 8" descr="Trabalhador de construção com preenchimento sólido">
              <a:extLst>
                <a:ext uri="{FF2B5EF4-FFF2-40B4-BE49-F238E27FC236}">
                  <a16:creationId xmlns:a16="http://schemas.microsoft.com/office/drawing/2014/main" id="{F378302B-66E7-B8A8-3122-13A7278FE18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28302" y="3827319"/>
              <a:ext cx="324000" cy="324000"/>
            </a:xfrm>
            <a:prstGeom prst="rect">
              <a:avLst/>
            </a:prstGeom>
          </p:spPr>
        </p:pic>
        <p:pic>
          <p:nvPicPr>
            <p:cNvPr id="10" name="Gráfico 9" descr="Trabalhador de construção com preenchimento sólido">
              <a:extLst>
                <a:ext uri="{FF2B5EF4-FFF2-40B4-BE49-F238E27FC236}">
                  <a16:creationId xmlns:a16="http://schemas.microsoft.com/office/drawing/2014/main" id="{E5E4289D-6D97-C5B3-E444-EBAAC751FE2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6798" y="3827319"/>
              <a:ext cx="324000" cy="324000"/>
            </a:xfrm>
            <a:prstGeom prst="rect">
              <a:avLst/>
            </a:prstGeom>
          </p:spPr>
        </p:pic>
        <p:pic>
          <p:nvPicPr>
            <p:cNvPr id="11" name="Gráfico 10" descr="Trabalhador de construção com preenchimento sólido">
              <a:extLst>
                <a:ext uri="{FF2B5EF4-FFF2-40B4-BE49-F238E27FC236}">
                  <a16:creationId xmlns:a16="http://schemas.microsoft.com/office/drawing/2014/main" id="{DDAE886A-E095-00C1-3BD9-3376201216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3827319"/>
              <a:ext cx="324000" cy="324000"/>
            </a:xfrm>
            <a:prstGeom prst="rect">
              <a:avLst/>
            </a:prstGeom>
          </p:spPr>
        </p:pic>
        <p:pic>
          <p:nvPicPr>
            <p:cNvPr id="12" name="Gráfico 11" descr="Trabalhador de construção com preenchimento sólido">
              <a:extLst>
                <a:ext uri="{FF2B5EF4-FFF2-40B4-BE49-F238E27FC236}">
                  <a16:creationId xmlns:a16="http://schemas.microsoft.com/office/drawing/2014/main" id="{5E5132FF-FB16-2100-C013-A2007A24D4C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3827319"/>
              <a:ext cx="324000" cy="324000"/>
            </a:xfrm>
            <a:prstGeom prst="rect">
              <a:avLst/>
            </a:prstGeom>
          </p:spPr>
        </p:pic>
        <p:pic>
          <p:nvPicPr>
            <p:cNvPr id="21" name="Gráfico 20" descr="Trabalhador de construção com preenchimento sólido">
              <a:extLst>
                <a:ext uri="{FF2B5EF4-FFF2-40B4-BE49-F238E27FC236}">
                  <a16:creationId xmlns:a16="http://schemas.microsoft.com/office/drawing/2014/main" id="{BD74A8B6-2951-876A-7B3E-C07916068B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19806" y="3468477"/>
              <a:ext cx="324000" cy="324000"/>
            </a:xfrm>
            <a:prstGeom prst="rect">
              <a:avLst/>
            </a:prstGeom>
          </p:spPr>
        </p:pic>
        <p:pic>
          <p:nvPicPr>
            <p:cNvPr id="22" name="Gráfico 21" descr="Trabalhador de construção com preenchimento sólido">
              <a:extLst>
                <a:ext uri="{FF2B5EF4-FFF2-40B4-BE49-F238E27FC236}">
                  <a16:creationId xmlns:a16="http://schemas.microsoft.com/office/drawing/2014/main" id="{82886722-82F2-21FC-ADE6-643BD540AEE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28302" y="3468477"/>
              <a:ext cx="324000" cy="324000"/>
            </a:xfrm>
            <a:prstGeom prst="rect">
              <a:avLst/>
            </a:prstGeom>
          </p:spPr>
        </p:pic>
        <p:pic>
          <p:nvPicPr>
            <p:cNvPr id="23" name="Gráfico 22" descr="Trabalhador de construção com preenchimento sólido">
              <a:extLst>
                <a:ext uri="{FF2B5EF4-FFF2-40B4-BE49-F238E27FC236}">
                  <a16:creationId xmlns:a16="http://schemas.microsoft.com/office/drawing/2014/main" id="{AB57C6FD-2AA4-8A5C-04C9-47220A7F8AF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6798" y="3468477"/>
              <a:ext cx="324000" cy="324000"/>
            </a:xfrm>
            <a:prstGeom prst="rect">
              <a:avLst/>
            </a:prstGeom>
          </p:spPr>
        </p:pic>
        <p:pic>
          <p:nvPicPr>
            <p:cNvPr id="24" name="Gráfico 23" descr="Trabalhador de construção com preenchimento sólido">
              <a:extLst>
                <a:ext uri="{FF2B5EF4-FFF2-40B4-BE49-F238E27FC236}">
                  <a16:creationId xmlns:a16="http://schemas.microsoft.com/office/drawing/2014/main" id="{043DEBAB-3E84-EE6B-C900-FBA1D85AD1C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3468477"/>
              <a:ext cx="324000" cy="324000"/>
            </a:xfrm>
            <a:prstGeom prst="rect">
              <a:avLst/>
            </a:prstGeom>
          </p:spPr>
        </p:pic>
        <p:pic>
          <p:nvPicPr>
            <p:cNvPr id="25" name="Gráfico 24" descr="Trabalhador de construção com preenchimento sólido">
              <a:extLst>
                <a:ext uri="{FF2B5EF4-FFF2-40B4-BE49-F238E27FC236}">
                  <a16:creationId xmlns:a16="http://schemas.microsoft.com/office/drawing/2014/main" id="{94E617DB-9C0B-915B-D508-2E7B4C7D200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3468477"/>
              <a:ext cx="324000" cy="324000"/>
            </a:xfrm>
            <a:prstGeom prst="rect">
              <a:avLst/>
            </a:prstGeom>
          </p:spPr>
        </p:pic>
        <p:pic>
          <p:nvPicPr>
            <p:cNvPr id="26" name="Gráfico 25" descr="Trabalhador de construção com preenchimento sólido">
              <a:extLst>
                <a:ext uri="{FF2B5EF4-FFF2-40B4-BE49-F238E27FC236}">
                  <a16:creationId xmlns:a16="http://schemas.microsoft.com/office/drawing/2014/main" id="{5121EBD9-5055-DB11-D288-A0C054ACEB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3468477"/>
              <a:ext cx="324000" cy="324000"/>
            </a:xfrm>
            <a:prstGeom prst="rect">
              <a:avLst/>
            </a:prstGeom>
          </p:spPr>
        </p:pic>
        <p:pic>
          <p:nvPicPr>
            <p:cNvPr id="33" name="Gráfico 32" descr="Trabalhador de construção com preenchimento sólido">
              <a:extLst>
                <a:ext uri="{FF2B5EF4-FFF2-40B4-BE49-F238E27FC236}">
                  <a16:creationId xmlns:a16="http://schemas.microsoft.com/office/drawing/2014/main" id="{E39A22B3-1227-846E-9AD5-88892128713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6798" y="3109633"/>
              <a:ext cx="324000" cy="324000"/>
            </a:xfrm>
            <a:prstGeom prst="rect">
              <a:avLst/>
            </a:prstGeom>
          </p:spPr>
        </p:pic>
        <p:pic>
          <p:nvPicPr>
            <p:cNvPr id="34" name="Gráfico 33" descr="Trabalhador de construção com preenchimento sólido">
              <a:extLst>
                <a:ext uri="{FF2B5EF4-FFF2-40B4-BE49-F238E27FC236}">
                  <a16:creationId xmlns:a16="http://schemas.microsoft.com/office/drawing/2014/main" id="{37980C8D-58B6-8B46-E7B6-4C5B8F8F5D7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3109633"/>
              <a:ext cx="324000" cy="324000"/>
            </a:xfrm>
            <a:prstGeom prst="rect">
              <a:avLst/>
            </a:prstGeom>
          </p:spPr>
        </p:pic>
        <p:pic>
          <p:nvPicPr>
            <p:cNvPr id="35" name="Gráfico 34" descr="Trabalhador de construção com preenchimento sólido">
              <a:extLst>
                <a:ext uri="{FF2B5EF4-FFF2-40B4-BE49-F238E27FC236}">
                  <a16:creationId xmlns:a16="http://schemas.microsoft.com/office/drawing/2014/main" id="{D0FCE858-07FA-787A-4DDA-32DD0CD5FC7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3109633"/>
              <a:ext cx="324000" cy="324000"/>
            </a:xfrm>
            <a:prstGeom prst="rect">
              <a:avLst/>
            </a:prstGeom>
          </p:spPr>
        </p:pic>
        <p:pic>
          <p:nvPicPr>
            <p:cNvPr id="36" name="Gráfico 35" descr="Trabalhador de construção com preenchimento sólido">
              <a:extLst>
                <a:ext uri="{FF2B5EF4-FFF2-40B4-BE49-F238E27FC236}">
                  <a16:creationId xmlns:a16="http://schemas.microsoft.com/office/drawing/2014/main" id="{C94E4104-215D-4FC4-37D6-96AD208E9C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3109633"/>
              <a:ext cx="324000" cy="324000"/>
            </a:xfrm>
            <a:prstGeom prst="rect">
              <a:avLst/>
            </a:prstGeom>
          </p:spPr>
        </p:pic>
        <p:pic>
          <p:nvPicPr>
            <p:cNvPr id="37" name="Gráfico 36" descr="Trabalhador de construção com preenchimento sólido">
              <a:extLst>
                <a:ext uri="{FF2B5EF4-FFF2-40B4-BE49-F238E27FC236}">
                  <a16:creationId xmlns:a16="http://schemas.microsoft.com/office/drawing/2014/main" id="{A0938FB3-0CB0-7AF0-51AC-7F2B6D0C4C5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3109633"/>
              <a:ext cx="324000" cy="324000"/>
            </a:xfrm>
            <a:prstGeom prst="rect">
              <a:avLst/>
            </a:prstGeom>
          </p:spPr>
        </p:pic>
        <p:pic>
          <p:nvPicPr>
            <p:cNvPr id="41" name="Gráfico 40" descr="Trabalhador de construção com preenchimento sólido">
              <a:extLst>
                <a:ext uri="{FF2B5EF4-FFF2-40B4-BE49-F238E27FC236}">
                  <a16:creationId xmlns:a16="http://schemas.microsoft.com/office/drawing/2014/main" id="{311CBE56-B3DB-F74B-868B-09C8DEC9CAB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2750789"/>
              <a:ext cx="324000" cy="324000"/>
            </a:xfrm>
            <a:prstGeom prst="rect">
              <a:avLst/>
            </a:prstGeom>
          </p:spPr>
        </p:pic>
        <p:pic>
          <p:nvPicPr>
            <p:cNvPr id="42" name="Gráfico 41" descr="Trabalhador de construção com preenchimento sólido">
              <a:extLst>
                <a:ext uri="{FF2B5EF4-FFF2-40B4-BE49-F238E27FC236}">
                  <a16:creationId xmlns:a16="http://schemas.microsoft.com/office/drawing/2014/main" id="{DC49B909-C86C-0C95-4F90-F1708B859D5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2750789"/>
              <a:ext cx="324000" cy="324000"/>
            </a:xfrm>
            <a:prstGeom prst="rect">
              <a:avLst/>
            </a:prstGeom>
          </p:spPr>
        </p:pic>
        <p:pic>
          <p:nvPicPr>
            <p:cNvPr id="43" name="Gráfico 42" descr="Trabalhador de construção com preenchimento sólido">
              <a:extLst>
                <a:ext uri="{FF2B5EF4-FFF2-40B4-BE49-F238E27FC236}">
                  <a16:creationId xmlns:a16="http://schemas.microsoft.com/office/drawing/2014/main" id="{3AF06CBB-5B8A-25E6-FD0C-F96C27ACD4F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2750789"/>
              <a:ext cx="324000" cy="324000"/>
            </a:xfrm>
            <a:prstGeom prst="rect">
              <a:avLst/>
            </a:prstGeom>
          </p:spPr>
        </p:pic>
        <p:pic>
          <p:nvPicPr>
            <p:cNvPr id="44" name="Gráfico 43" descr="Trabalhador de construção com preenchimento sólido">
              <a:extLst>
                <a:ext uri="{FF2B5EF4-FFF2-40B4-BE49-F238E27FC236}">
                  <a16:creationId xmlns:a16="http://schemas.microsoft.com/office/drawing/2014/main" id="{B963F878-DA74-4CEC-4C6F-7C76F5D4823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2750789"/>
              <a:ext cx="324000" cy="324000"/>
            </a:xfrm>
            <a:prstGeom prst="rect">
              <a:avLst/>
            </a:prstGeom>
          </p:spPr>
        </p:pic>
        <p:pic>
          <p:nvPicPr>
            <p:cNvPr id="45" name="Gráfico 44" descr="Trabalhador de construção com preenchimento sólido">
              <a:extLst>
                <a:ext uri="{FF2B5EF4-FFF2-40B4-BE49-F238E27FC236}">
                  <a16:creationId xmlns:a16="http://schemas.microsoft.com/office/drawing/2014/main" id="{1AB72C18-9C39-2146-A99F-B3062D18995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9278" y="2750789"/>
              <a:ext cx="324000" cy="324000"/>
            </a:xfrm>
            <a:prstGeom prst="rect">
              <a:avLst/>
            </a:prstGeom>
          </p:spPr>
        </p:pic>
        <p:pic>
          <p:nvPicPr>
            <p:cNvPr id="47" name="Gráfico 46" descr="Trabalhador de construção com preenchimento sólido">
              <a:extLst>
                <a:ext uri="{FF2B5EF4-FFF2-40B4-BE49-F238E27FC236}">
                  <a16:creationId xmlns:a16="http://schemas.microsoft.com/office/drawing/2014/main" id="{FD516349-24EE-8750-631F-436A9F3EC18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2391945"/>
              <a:ext cx="324000" cy="324000"/>
            </a:xfrm>
            <a:prstGeom prst="rect">
              <a:avLst/>
            </a:prstGeom>
          </p:spPr>
        </p:pic>
        <p:pic>
          <p:nvPicPr>
            <p:cNvPr id="48" name="Gráfico 47" descr="Trabalhador de construção com preenchimento sólido">
              <a:extLst>
                <a:ext uri="{FF2B5EF4-FFF2-40B4-BE49-F238E27FC236}">
                  <a16:creationId xmlns:a16="http://schemas.microsoft.com/office/drawing/2014/main" id="{B5B69543-14B2-63D3-7421-8B72E007B8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2391945"/>
              <a:ext cx="324000" cy="324000"/>
            </a:xfrm>
            <a:prstGeom prst="rect">
              <a:avLst/>
            </a:prstGeom>
          </p:spPr>
        </p:pic>
        <p:pic>
          <p:nvPicPr>
            <p:cNvPr id="49" name="Gráfico 48" descr="Trabalhador de construção com preenchimento sólido">
              <a:extLst>
                <a:ext uri="{FF2B5EF4-FFF2-40B4-BE49-F238E27FC236}">
                  <a16:creationId xmlns:a16="http://schemas.microsoft.com/office/drawing/2014/main" id="{DD5C881E-8468-6CAE-B226-660670714B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2391945"/>
              <a:ext cx="324000" cy="324000"/>
            </a:xfrm>
            <a:prstGeom prst="rect">
              <a:avLst/>
            </a:prstGeom>
          </p:spPr>
        </p:pic>
        <p:pic>
          <p:nvPicPr>
            <p:cNvPr id="50" name="Gráfico 49" descr="Trabalhador de construção com preenchimento sólido">
              <a:extLst>
                <a:ext uri="{FF2B5EF4-FFF2-40B4-BE49-F238E27FC236}">
                  <a16:creationId xmlns:a16="http://schemas.microsoft.com/office/drawing/2014/main" id="{0C2607E2-4C42-4E1E-A3FC-14059B8D281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9278" y="2391945"/>
              <a:ext cx="324000" cy="324000"/>
            </a:xfrm>
            <a:prstGeom prst="rect">
              <a:avLst/>
            </a:prstGeom>
          </p:spPr>
        </p:pic>
        <p:pic>
          <p:nvPicPr>
            <p:cNvPr id="51" name="Gráfico 50" descr="Trabalhador de construção com preenchimento sólido">
              <a:extLst>
                <a:ext uri="{FF2B5EF4-FFF2-40B4-BE49-F238E27FC236}">
                  <a16:creationId xmlns:a16="http://schemas.microsoft.com/office/drawing/2014/main" id="{61E6DF29-6CD6-23F1-C5D9-19B66DBE56A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2033101"/>
              <a:ext cx="324000" cy="324000"/>
            </a:xfrm>
            <a:prstGeom prst="rect">
              <a:avLst/>
            </a:prstGeom>
          </p:spPr>
        </p:pic>
        <p:pic>
          <p:nvPicPr>
            <p:cNvPr id="52" name="Gráfico 51" descr="Trabalhador de construção com preenchimento sólido">
              <a:extLst>
                <a:ext uri="{FF2B5EF4-FFF2-40B4-BE49-F238E27FC236}">
                  <a16:creationId xmlns:a16="http://schemas.microsoft.com/office/drawing/2014/main" id="{14D87C83-7911-646C-29B2-D49AB90AE40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2033101"/>
              <a:ext cx="324000" cy="324000"/>
            </a:xfrm>
            <a:prstGeom prst="rect">
              <a:avLst/>
            </a:prstGeom>
          </p:spPr>
        </p:pic>
      </p:grpSp>
      <p:sp>
        <p:nvSpPr>
          <p:cNvPr id="7" name="Retângulo 6">
            <a:extLst>
              <a:ext uri="{FF2B5EF4-FFF2-40B4-BE49-F238E27FC236}">
                <a16:creationId xmlns:a16="http://schemas.microsoft.com/office/drawing/2014/main" id="{9295E2E6-CBC1-CB77-9F79-8B6F810FEF17}"/>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a:extLst>
              <a:ext uri="{FF2B5EF4-FFF2-40B4-BE49-F238E27FC236}">
                <a16:creationId xmlns:a16="http://schemas.microsoft.com/office/drawing/2014/main" id="{C46A738D-0078-1B22-681C-D4D67EFB3D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89" name="Imagem 88">
            <a:extLst>
              <a:ext uri="{FF2B5EF4-FFF2-40B4-BE49-F238E27FC236}">
                <a16:creationId xmlns:a16="http://schemas.microsoft.com/office/drawing/2014/main" id="{00E78EFA-8554-5066-90E7-96AB59EA5F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50276" y="238881"/>
            <a:ext cx="347913" cy="1343900"/>
          </a:xfrm>
          <a:prstGeom prst="rect">
            <a:avLst/>
          </a:prstGeom>
        </p:spPr>
      </p:pic>
      <p:sp>
        <p:nvSpPr>
          <p:cNvPr id="2" name="Título 1">
            <a:extLst>
              <a:ext uri="{FF2B5EF4-FFF2-40B4-BE49-F238E27FC236}">
                <a16:creationId xmlns:a16="http://schemas.microsoft.com/office/drawing/2014/main" id="{7D7074C6-0B05-53CC-ECB6-63FE85320A0D}"/>
              </a:ext>
            </a:extLst>
          </p:cNvPr>
          <p:cNvSpPr>
            <a:spLocks noGrp="1"/>
          </p:cNvSpPr>
          <p:nvPr>
            <p:ph type="title"/>
          </p:nvPr>
        </p:nvSpPr>
        <p:spPr>
          <a:xfrm rot="16200000">
            <a:off x="-1974548" y="2164946"/>
            <a:ext cx="5481371" cy="1343900"/>
          </a:xfrm>
        </p:spPr>
        <p:txBody>
          <a:bodyPr anchor="t">
            <a:noAutofit/>
          </a:bodyPr>
          <a:lstStyle/>
          <a:p>
            <a:pPr>
              <a:lnSpc>
                <a:spcPct val="120000"/>
              </a:lnSpc>
            </a:pPr>
            <a:r>
              <a:rPr lang="pt-BR" sz="2400" i="1" dirty="0" err="1">
                <a:solidFill>
                  <a:srgbClr val="101720"/>
                </a:solidFill>
                <a:latin typeface="Montserrat ExtraBold" pitchFamily="2" charset="0"/>
                <a:ea typeface="+mn-ea"/>
                <a:cs typeface="+mn-cs"/>
              </a:rPr>
              <a:t>Claims</a:t>
            </a:r>
            <a:r>
              <a:rPr lang="pt-BR" sz="2400" i="1" dirty="0">
                <a:solidFill>
                  <a:srgbClr val="101720"/>
                </a:solidFill>
                <a:latin typeface="Montserrat ExtraBold" pitchFamily="2" charset="0"/>
                <a:ea typeface="+mn-ea"/>
                <a:cs typeface="+mn-cs"/>
              </a:rPr>
              <a:t> referentes à aceleração:</a:t>
            </a:r>
            <a:br>
              <a:rPr lang="pt-BR" sz="2400" i="1" dirty="0">
                <a:solidFill>
                  <a:srgbClr val="101720"/>
                </a:solidFill>
                <a:latin typeface="Montserrat ExtraBold" pitchFamily="2" charset="0"/>
                <a:ea typeface="+mn-ea"/>
                <a:cs typeface="+mn-cs"/>
              </a:rPr>
            </a:br>
            <a:r>
              <a:rPr lang="pt-BR" sz="1800" dirty="0">
                <a:solidFill>
                  <a:srgbClr val="101720"/>
                </a:solidFill>
                <a:latin typeface="Montserrat" pitchFamily="2" charset="77"/>
              </a:rPr>
              <a:t>análise quantitativa dos recursos utilizados</a:t>
            </a:r>
            <a:endParaRPr lang="pt-BR" sz="2400" dirty="0">
              <a:latin typeface="Montserrat" pitchFamily="2" charset="77"/>
            </a:endParaRPr>
          </a:p>
        </p:txBody>
      </p:sp>
      <p:sp>
        <p:nvSpPr>
          <p:cNvPr id="506" name="Retângulo 505">
            <a:extLst>
              <a:ext uri="{FF2B5EF4-FFF2-40B4-BE49-F238E27FC236}">
                <a16:creationId xmlns:a16="http://schemas.microsoft.com/office/drawing/2014/main" id="{4F5FD345-A46C-12D1-B5FC-9983B2E20403}"/>
              </a:ext>
            </a:extLst>
          </p:cNvPr>
          <p:cNvSpPr/>
          <p:nvPr/>
        </p:nvSpPr>
        <p:spPr>
          <a:xfrm>
            <a:off x="2550004" y="4231247"/>
            <a:ext cx="5759411" cy="324000"/>
          </a:xfrm>
          <a:prstGeom prst="rect">
            <a:avLst/>
          </a:prstGeom>
          <a:solidFill>
            <a:schemeClr val="accent5">
              <a:lumMod val="75000"/>
            </a:schemeClr>
          </a:solid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latin typeface="Montserrat" pitchFamily="2" charset="77"/>
              </a:rPr>
              <a:t>PROJETO DE CONSTRUÇÃO | PRAZO PREVISTO = 14 MESES</a:t>
            </a:r>
          </a:p>
        </p:txBody>
      </p:sp>
      <p:sp>
        <p:nvSpPr>
          <p:cNvPr id="498" name="Seta: da Esquerda para a Direita 86">
            <a:extLst>
              <a:ext uri="{FF2B5EF4-FFF2-40B4-BE49-F238E27FC236}">
                <a16:creationId xmlns:a16="http://schemas.microsoft.com/office/drawing/2014/main" id="{DBED8503-ECA2-9F67-E733-EDFD972D4690}"/>
              </a:ext>
            </a:extLst>
          </p:cNvPr>
          <p:cNvSpPr/>
          <p:nvPr/>
        </p:nvSpPr>
        <p:spPr>
          <a:xfrm>
            <a:off x="2606544" y="4838365"/>
            <a:ext cx="2353154" cy="583094"/>
          </a:xfrm>
          <a:prstGeom prst="leftRightArrow">
            <a:avLst>
              <a:gd name="adj1" fmla="val 62263"/>
              <a:gd name="adj2" fmla="val 50000"/>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b="1" dirty="0">
                <a:solidFill>
                  <a:schemeClr val="tx1"/>
                </a:solidFill>
                <a:latin typeface="Montserrat" pitchFamily="2" charset="77"/>
              </a:rPr>
              <a:t>ATRASO - 6 MESES</a:t>
            </a:r>
          </a:p>
        </p:txBody>
      </p:sp>
      <p:cxnSp>
        <p:nvCxnSpPr>
          <p:cNvPr id="499" name="Conector Reto 498">
            <a:extLst>
              <a:ext uri="{FF2B5EF4-FFF2-40B4-BE49-F238E27FC236}">
                <a16:creationId xmlns:a16="http://schemas.microsoft.com/office/drawing/2014/main" id="{E3F63E41-E260-6406-C930-AEB8E2FA2C32}"/>
              </a:ext>
            </a:extLst>
          </p:cNvPr>
          <p:cNvCxnSpPr>
            <a:cxnSpLocks/>
          </p:cNvCxnSpPr>
          <p:nvPr/>
        </p:nvCxnSpPr>
        <p:spPr>
          <a:xfrm>
            <a:off x="2541728" y="4671356"/>
            <a:ext cx="0" cy="854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0" name="Conector Reto 499">
            <a:extLst>
              <a:ext uri="{FF2B5EF4-FFF2-40B4-BE49-F238E27FC236}">
                <a16:creationId xmlns:a16="http://schemas.microsoft.com/office/drawing/2014/main" id="{71D2A033-E9FF-5F25-B4DD-6FF75A7FE827}"/>
              </a:ext>
            </a:extLst>
          </p:cNvPr>
          <p:cNvCxnSpPr>
            <a:cxnSpLocks/>
          </p:cNvCxnSpPr>
          <p:nvPr/>
        </p:nvCxnSpPr>
        <p:spPr>
          <a:xfrm>
            <a:off x="5024513" y="4671356"/>
            <a:ext cx="0" cy="854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1" name="Retângulo 500">
            <a:extLst>
              <a:ext uri="{FF2B5EF4-FFF2-40B4-BE49-F238E27FC236}">
                <a16:creationId xmlns:a16="http://schemas.microsoft.com/office/drawing/2014/main" id="{0B2ECDB0-13E7-A323-C2D2-619FFD09C7BB}"/>
              </a:ext>
            </a:extLst>
          </p:cNvPr>
          <p:cNvSpPr/>
          <p:nvPr/>
        </p:nvSpPr>
        <p:spPr>
          <a:xfrm>
            <a:off x="5066741" y="4676365"/>
            <a:ext cx="4881113" cy="324000"/>
          </a:xfrm>
          <a:prstGeom prst="rect">
            <a:avLst/>
          </a:prstGeom>
          <a:solidFill>
            <a:srgbClr val="C00000"/>
          </a:solid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latin typeface="Montserrat" pitchFamily="2" charset="77"/>
              </a:rPr>
              <a:t>DURAÇÃO REAL = 12 MESES</a:t>
            </a:r>
          </a:p>
        </p:txBody>
      </p:sp>
      <p:grpSp>
        <p:nvGrpSpPr>
          <p:cNvPr id="62" name="Agrupar 61">
            <a:extLst>
              <a:ext uri="{FF2B5EF4-FFF2-40B4-BE49-F238E27FC236}">
                <a16:creationId xmlns:a16="http://schemas.microsoft.com/office/drawing/2014/main" id="{F003F40B-B4DE-5952-D65A-7683D0FDA90A}"/>
              </a:ext>
            </a:extLst>
          </p:cNvPr>
          <p:cNvGrpSpPr/>
          <p:nvPr/>
        </p:nvGrpSpPr>
        <p:grpSpPr>
          <a:xfrm>
            <a:off x="5062286" y="2750789"/>
            <a:ext cx="3183472" cy="1400530"/>
            <a:chOff x="5062286" y="2750789"/>
            <a:chExt cx="3183472" cy="1400530"/>
          </a:xfrm>
        </p:grpSpPr>
        <p:pic>
          <p:nvPicPr>
            <p:cNvPr id="13" name="Gráfico 12" descr="Trabalhador de construção com preenchimento sólido">
              <a:extLst>
                <a:ext uri="{FF2B5EF4-FFF2-40B4-BE49-F238E27FC236}">
                  <a16:creationId xmlns:a16="http://schemas.microsoft.com/office/drawing/2014/main" id="{9CFCE2B8-8A72-0054-B07C-BA9D1DFE412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62286" y="3827319"/>
              <a:ext cx="324000" cy="324000"/>
            </a:xfrm>
            <a:prstGeom prst="rect">
              <a:avLst/>
            </a:prstGeom>
          </p:spPr>
        </p:pic>
        <p:pic>
          <p:nvPicPr>
            <p:cNvPr id="14" name="Gráfico 13" descr="Trabalhador de construção com preenchimento sólido">
              <a:extLst>
                <a:ext uri="{FF2B5EF4-FFF2-40B4-BE49-F238E27FC236}">
                  <a16:creationId xmlns:a16="http://schemas.microsoft.com/office/drawing/2014/main" id="{8882A9D4-F04B-A88A-45EE-449C5F9EA74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70782" y="3827319"/>
              <a:ext cx="324000" cy="324000"/>
            </a:xfrm>
            <a:prstGeom prst="rect">
              <a:avLst/>
            </a:prstGeom>
          </p:spPr>
        </p:pic>
        <p:pic>
          <p:nvPicPr>
            <p:cNvPr id="15" name="Gráfico 14" descr="Trabalhador de construção com preenchimento sólido">
              <a:extLst>
                <a:ext uri="{FF2B5EF4-FFF2-40B4-BE49-F238E27FC236}">
                  <a16:creationId xmlns:a16="http://schemas.microsoft.com/office/drawing/2014/main" id="{B05A05B4-2E3C-C051-1AA1-6885C843647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278" y="3827319"/>
              <a:ext cx="324000" cy="324000"/>
            </a:xfrm>
            <a:prstGeom prst="rect">
              <a:avLst/>
            </a:prstGeom>
          </p:spPr>
        </p:pic>
        <p:pic>
          <p:nvPicPr>
            <p:cNvPr id="16" name="Gráfico 15" descr="Trabalhador de construção com preenchimento sólido">
              <a:extLst>
                <a:ext uri="{FF2B5EF4-FFF2-40B4-BE49-F238E27FC236}">
                  <a16:creationId xmlns:a16="http://schemas.microsoft.com/office/drawing/2014/main" id="{7C9085B4-37FF-975F-7284-CFCD955601C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3827319"/>
              <a:ext cx="324000" cy="324000"/>
            </a:xfrm>
            <a:prstGeom prst="rect">
              <a:avLst/>
            </a:prstGeom>
          </p:spPr>
        </p:pic>
        <p:pic>
          <p:nvPicPr>
            <p:cNvPr id="17" name="Gráfico 16" descr="Trabalhador de construção com preenchimento sólido">
              <a:extLst>
                <a:ext uri="{FF2B5EF4-FFF2-40B4-BE49-F238E27FC236}">
                  <a16:creationId xmlns:a16="http://schemas.microsoft.com/office/drawing/2014/main" id="{0E04FDA3-5B3D-A6A9-17C2-3CBBD2D3EDE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3827319"/>
              <a:ext cx="324000" cy="324000"/>
            </a:xfrm>
            <a:prstGeom prst="rect">
              <a:avLst/>
            </a:prstGeom>
          </p:spPr>
        </p:pic>
        <p:pic>
          <p:nvPicPr>
            <p:cNvPr id="18" name="Gráfico 17" descr="Trabalhador de construção com preenchimento sólido">
              <a:extLst>
                <a:ext uri="{FF2B5EF4-FFF2-40B4-BE49-F238E27FC236}">
                  <a16:creationId xmlns:a16="http://schemas.microsoft.com/office/drawing/2014/main" id="{ECFA9795-6E4B-8F49-70FF-761D0F6056F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3827319"/>
              <a:ext cx="324000" cy="324000"/>
            </a:xfrm>
            <a:prstGeom prst="rect">
              <a:avLst/>
            </a:prstGeom>
          </p:spPr>
        </p:pic>
        <p:pic>
          <p:nvPicPr>
            <p:cNvPr id="19" name="Gráfico 18" descr="Trabalhador de construção com preenchimento sólido">
              <a:extLst>
                <a:ext uri="{FF2B5EF4-FFF2-40B4-BE49-F238E27FC236}">
                  <a16:creationId xmlns:a16="http://schemas.microsoft.com/office/drawing/2014/main" id="{990378AA-5B7F-97CE-5849-0F7FE604804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3827319"/>
              <a:ext cx="324000" cy="324000"/>
            </a:xfrm>
            <a:prstGeom prst="rect">
              <a:avLst/>
            </a:prstGeom>
          </p:spPr>
        </p:pic>
        <p:pic>
          <p:nvPicPr>
            <p:cNvPr id="20" name="Gráfico 19" descr="Trabalhador de construção com preenchimento sólido">
              <a:extLst>
                <a:ext uri="{FF2B5EF4-FFF2-40B4-BE49-F238E27FC236}">
                  <a16:creationId xmlns:a16="http://schemas.microsoft.com/office/drawing/2014/main" id="{7AC525B9-CD18-D3D5-2BE1-B46B006B542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3827319"/>
              <a:ext cx="324000" cy="324000"/>
            </a:xfrm>
            <a:prstGeom prst="rect">
              <a:avLst/>
            </a:prstGeom>
          </p:spPr>
        </p:pic>
        <p:pic>
          <p:nvPicPr>
            <p:cNvPr id="27" name="Gráfico 26" descr="Trabalhador de construção com preenchimento sólido">
              <a:extLst>
                <a:ext uri="{FF2B5EF4-FFF2-40B4-BE49-F238E27FC236}">
                  <a16:creationId xmlns:a16="http://schemas.microsoft.com/office/drawing/2014/main" id="{62F99908-094D-E524-426C-A0B244AD704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70782" y="3468477"/>
              <a:ext cx="324000" cy="324000"/>
            </a:xfrm>
            <a:prstGeom prst="rect">
              <a:avLst/>
            </a:prstGeom>
          </p:spPr>
        </p:pic>
        <p:pic>
          <p:nvPicPr>
            <p:cNvPr id="28" name="Gráfico 27" descr="Trabalhador de construção com preenchimento sólido">
              <a:extLst>
                <a:ext uri="{FF2B5EF4-FFF2-40B4-BE49-F238E27FC236}">
                  <a16:creationId xmlns:a16="http://schemas.microsoft.com/office/drawing/2014/main" id="{FAB2BD98-2F99-5DCF-E39A-2CA3DE8EDBC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278" y="3468477"/>
              <a:ext cx="324000" cy="324000"/>
            </a:xfrm>
            <a:prstGeom prst="rect">
              <a:avLst/>
            </a:prstGeom>
          </p:spPr>
        </p:pic>
        <p:pic>
          <p:nvPicPr>
            <p:cNvPr id="29" name="Gráfico 28" descr="Trabalhador de construção com preenchimento sólido">
              <a:extLst>
                <a:ext uri="{FF2B5EF4-FFF2-40B4-BE49-F238E27FC236}">
                  <a16:creationId xmlns:a16="http://schemas.microsoft.com/office/drawing/2014/main" id="{02FFB91F-4B02-A5C3-008B-76CE602C41E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3468477"/>
              <a:ext cx="324000" cy="324000"/>
            </a:xfrm>
            <a:prstGeom prst="rect">
              <a:avLst/>
            </a:prstGeom>
          </p:spPr>
        </p:pic>
        <p:pic>
          <p:nvPicPr>
            <p:cNvPr id="30" name="Gráfico 29" descr="Trabalhador de construção com preenchimento sólido">
              <a:extLst>
                <a:ext uri="{FF2B5EF4-FFF2-40B4-BE49-F238E27FC236}">
                  <a16:creationId xmlns:a16="http://schemas.microsoft.com/office/drawing/2014/main" id="{B035D469-54EC-092B-8BC3-C650E6BD0E7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3468477"/>
              <a:ext cx="324000" cy="324000"/>
            </a:xfrm>
            <a:prstGeom prst="rect">
              <a:avLst/>
            </a:prstGeom>
          </p:spPr>
        </p:pic>
        <p:pic>
          <p:nvPicPr>
            <p:cNvPr id="31" name="Gráfico 30" descr="Trabalhador de construção com preenchimento sólido">
              <a:extLst>
                <a:ext uri="{FF2B5EF4-FFF2-40B4-BE49-F238E27FC236}">
                  <a16:creationId xmlns:a16="http://schemas.microsoft.com/office/drawing/2014/main" id="{F655E572-AF91-7E01-F108-4C9CE6B05A1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3468477"/>
              <a:ext cx="324000" cy="324000"/>
            </a:xfrm>
            <a:prstGeom prst="rect">
              <a:avLst/>
            </a:prstGeom>
          </p:spPr>
        </p:pic>
        <p:pic>
          <p:nvPicPr>
            <p:cNvPr id="32" name="Gráfico 31" descr="Trabalhador de construção com preenchimento sólido">
              <a:extLst>
                <a:ext uri="{FF2B5EF4-FFF2-40B4-BE49-F238E27FC236}">
                  <a16:creationId xmlns:a16="http://schemas.microsoft.com/office/drawing/2014/main" id="{3CA4E9B9-E7A1-2E14-F6F6-A45D23E0946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3468477"/>
              <a:ext cx="324000" cy="324000"/>
            </a:xfrm>
            <a:prstGeom prst="rect">
              <a:avLst/>
            </a:prstGeom>
          </p:spPr>
        </p:pic>
        <p:pic>
          <p:nvPicPr>
            <p:cNvPr id="38" name="Gráfico 37" descr="Trabalhador de construção com preenchimento sólido">
              <a:extLst>
                <a:ext uri="{FF2B5EF4-FFF2-40B4-BE49-F238E27FC236}">
                  <a16:creationId xmlns:a16="http://schemas.microsoft.com/office/drawing/2014/main" id="{166F1315-63E0-3858-CBA8-9D5025E32E3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278" y="3109633"/>
              <a:ext cx="324000" cy="324000"/>
            </a:xfrm>
            <a:prstGeom prst="rect">
              <a:avLst/>
            </a:prstGeom>
          </p:spPr>
        </p:pic>
        <p:pic>
          <p:nvPicPr>
            <p:cNvPr id="39" name="Gráfico 38" descr="Trabalhador de construção com preenchimento sólido">
              <a:extLst>
                <a:ext uri="{FF2B5EF4-FFF2-40B4-BE49-F238E27FC236}">
                  <a16:creationId xmlns:a16="http://schemas.microsoft.com/office/drawing/2014/main" id="{80C1DFB2-7F34-54B3-E2F8-283D8B73679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3109633"/>
              <a:ext cx="324000" cy="324000"/>
            </a:xfrm>
            <a:prstGeom prst="rect">
              <a:avLst/>
            </a:prstGeom>
          </p:spPr>
        </p:pic>
        <p:pic>
          <p:nvPicPr>
            <p:cNvPr id="40" name="Gráfico 39" descr="Trabalhador de construção com preenchimento sólido">
              <a:extLst>
                <a:ext uri="{FF2B5EF4-FFF2-40B4-BE49-F238E27FC236}">
                  <a16:creationId xmlns:a16="http://schemas.microsoft.com/office/drawing/2014/main" id="{4B459DEC-22DD-D4E6-EE37-985FE7CFD83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3109633"/>
              <a:ext cx="324000" cy="324000"/>
            </a:xfrm>
            <a:prstGeom prst="rect">
              <a:avLst/>
            </a:prstGeom>
          </p:spPr>
        </p:pic>
        <p:pic>
          <p:nvPicPr>
            <p:cNvPr id="46" name="Gráfico 45" descr="Trabalhador de construção com preenchimento sólido">
              <a:extLst>
                <a:ext uri="{FF2B5EF4-FFF2-40B4-BE49-F238E27FC236}">
                  <a16:creationId xmlns:a16="http://schemas.microsoft.com/office/drawing/2014/main" id="{92C5907C-1BBA-70B9-A183-9BC105AFA92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2750789"/>
              <a:ext cx="324000" cy="324000"/>
            </a:xfrm>
            <a:prstGeom prst="rect">
              <a:avLst/>
            </a:prstGeom>
          </p:spPr>
        </p:pic>
      </p:grpSp>
      <p:grpSp>
        <p:nvGrpSpPr>
          <p:cNvPr id="63" name="Agrupar 62">
            <a:extLst>
              <a:ext uri="{FF2B5EF4-FFF2-40B4-BE49-F238E27FC236}">
                <a16:creationId xmlns:a16="http://schemas.microsoft.com/office/drawing/2014/main" id="{A4866F36-F303-8D9D-025D-094859EB0AEB}"/>
              </a:ext>
            </a:extLst>
          </p:cNvPr>
          <p:cNvGrpSpPr/>
          <p:nvPr/>
        </p:nvGrpSpPr>
        <p:grpSpPr>
          <a:xfrm>
            <a:off x="6287774" y="1315413"/>
            <a:ext cx="3591965" cy="2835906"/>
            <a:chOff x="6287774" y="1315413"/>
            <a:chExt cx="3591965" cy="2835906"/>
          </a:xfrm>
        </p:grpSpPr>
        <p:pic>
          <p:nvPicPr>
            <p:cNvPr id="511" name="Gráfico 510" descr="Trabalhador de construção com preenchimento sólido">
              <a:extLst>
                <a:ext uri="{FF2B5EF4-FFF2-40B4-BE49-F238E27FC236}">
                  <a16:creationId xmlns:a16="http://schemas.microsoft.com/office/drawing/2014/main" id="{18AB7FBA-77C9-2FB8-7A5B-BAB9429D5CA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3827319"/>
              <a:ext cx="324000" cy="324000"/>
            </a:xfrm>
            <a:prstGeom prst="rect">
              <a:avLst/>
            </a:prstGeom>
          </p:spPr>
        </p:pic>
        <p:pic>
          <p:nvPicPr>
            <p:cNvPr id="64" name="Gráfico 63" descr="Trabalhador de construção com preenchimento sólido">
              <a:extLst>
                <a:ext uri="{FF2B5EF4-FFF2-40B4-BE49-F238E27FC236}">
                  <a16:creationId xmlns:a16="http://schemas.microsoft.com/office/drawing/2014/main" id="{7534A42B-F0A4-6F8E-B07B-3018FD4CDCE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3827319"/>
              <a:ext cx="324000" cy="324000"/>
            </a:xfrm>
            <a:prstGeom prst="rect">
              <a:avLst/>
            </a:prstGeom>
          </p:spPr>
        </p:pic>
        <p:pic>
          <p:nvPicPr>
            <p:cNvPr id="65" name="Gráfico 64" descr="Trabalhador de construção com preenchimento sólido">
              <a:extLst>
                <a:ext uri="{FF2B5EF4-FFF2-40B4-BE49-F238E27FC236}">
                  <a16:creationId xmlns:a16="http://schemas.microsoft.com/office/drawing/2014/main" id="{D833F11F-A1F5-EE7E-6B51-E2D0F696229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47246" y="3827319"/>
              <a:ext cx="324000" cy="324000"/>
            </a:xfrm>
            <a:prstGeom prst="rect">
              <a:avLst/>
            </a:prstGeom>
          </p:spPr>
        </p:pic>
        <p:pic>
          <p:nvPicPr>
            <p:cNvPr id="66" name="Gráfico 65" descr="Trabalhador de construção com preenchimento sólido">
              <a:extLst>
                <a:ext uri="{FF2B5EF4-FFF2-40B4-BE49-F238E27FC236}">
                  <a16:creationId xmlns:a16="http://schemas.microsoft.com/office/drawing/2014/main" id="{E645BC3D-F3C1-BE3E-E13D-326F9BAC2C8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555739" y="3827319"/>
              <a:ext cx="324000" cy="324000"/>
            </a:xfrm>
            <a:prstGeom prst="rect">
              <a:avLst/>
            </a:prstGeom>
          </p:spPr>
        </p:pic>
        <p:pic>
          <p:nvPicPr>
            <p:cNvPr id="74" name="Gráfico 73" descr="Trabalhador de construção com preenchimento sólido">
              <a:extLst>
                <a:ext uri="{FF2B5EF4-FFF2-40B4-BE49-F238E27FC236}">
                  <a16:creationId xmlns:a16="http://schemas.microsoft.com/office/drawing/2014/main" id="{40FCDE29-D961-7860-9133-79E8FB45FBE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3468477"/>
              <a:ext cx="324000" cy="324000"/>
            </a:xfrm>
            <a:prstGeom prst="rect">
              <a:avLst/>
            </a:prstGeom>
          </p:spPr>
        </p:pic>
        <p:pic>
          <p:nvPicPr>
            <p:cNvPr id="75" name="Gráfico 74" descr="Trabalhador de construção com preenchimento sólido">
              <a:extLst>
                <a:ext uri="{FF2B5EF4-FFF2-40B4-BE49-F238E27FC236}">
                  <a16:creationId xmlns:a16="http://schemas.microsoft.com/office/drawing/2014/main" id="{1C55F267-7337-0D71-B059-108EDFA4DCA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3468477"/>
              <a:ext cx="324000" cy="324000"/>
            </a:xfrm>
            <a:prstGeom prst="rect">
              <a:avLst/>
            </a:prstGeom>
          </p:spPr>
        </p:pic>
        <p:pic>
          <p:nvPicPr>
            <p:cNvPr id="76" name="Gráfico 75" descr="Trabalhador de construção com preenchimento sólido">
              <a:extLst>
                <a:ext uri="{FF2B5EF4-FFF2-40B4-BE49-F238E27FC236}">
                  <a16:creationId xmlns:a16="http://schemas.microsoft.com/office/drawing/2014/main" id="{120396DC-B411-653C-6728-209F846E053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3468477"/>
              <a:ext cx="324000" cy="324000"/>
            </a:xfrm>
            <a:prstGeom prst="rect">
              <a:avLst/>
            </a:prstGeom>
          </p:spPr>
        </p:pic>
        <p:pic>
          <p:nvPicPr>
            <p:cNvPr id="77" name="Gráfico 76" descr="Trabalhador de construção com preenchimento sólido">
              <a:extLst>
                <a:ext uri="{FF2B5EF4-FFF2-40B4-BE49-F238E27FC236}">
                  <a16:creationId xmlns:a16="http://schemas.microsoft.com/office/drawing/2014/main" id="{51BCE162-E786-65ED-EABF-26F4B75218F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47246" y="3468477"/>
              <a:ext cx="324000" cy="324000"/>
            </a:xfrm>
            <a:prstGeom prst="rect">
              <a:avLst/>
            </a:prstGeom>
          </p:spPr>
        </p:pic>
        <p:pic>
          <p:nvPicPr>
            <p:cNvPr id="84" name="Gráfico 83" descr="Trabalhador de construção com preenchimento sólido">
              <a:extLst>
                <a:ext uri="{FF2B5EF4-FFF2-40B4-BE49-F238E27FC236}">
                  <a16:creationId xmlns:a16="http://schemas.microsoft.com/office/drawing/2014/main" id="{466FF433-C935-399E-8882-6EFFC8491C5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3109633"/>
              <a:ext cx="324000" cy="324000"/>
            </a:xfrm>
            <a:prstGeom prst="rect">
              <a:avLst/>
            </a:prstGeom>
          </p:spPr>
        </p:pic>
        <p:pic>
          <p:nvPicPr>
            <p:cNvPr id="85" name="Gráfico 84" descr="Trabalhador de construção com preenchimento sólido">
              <a:extLst>
                <a:ext uri="{FF2B5EF4-FFF2-40B4-BE49-F238E27FC236}">
                  <a16:creationId xmlns:a16="http://schemas.microsoft.com/office/drawing/2014/main" id="{B2090329-7589-18D5-D8FD-2F296D2B753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3109633"/>
              <a:ext cx="324000" cy="324000"/>
            </a:xfrm>
            <a:prstGeom prst="rect">
              <a:avLst/>
            </a:prstGeom>
          </p:spPr>
        </p:pic>
        <p:pic>
          <p:nvPicPr>
            <p:cNvPr id="86" name="Gráfico 85" descr="Trabalhador de construção com preenchimento sólido">
              <a:extLst>
                <a:ext uri="{FF2B5EF4-FFF2-40B4-BE49-F238E27FC236}">
                  <a16:creationId xmlns:a16="http://schemas.microsoft.com/office/drawing/2014/main" id="{DD129202-4292-EDEB-0D48-FEDA3A7B86B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3109633"/>
              <a:ext cx="324000" cy="324000"/>
            </a:xfrm>
            <a:prstGeom prst="rect">
              <a:avLst/>
            </a:prstGeom>
          </p:spPr>
        </p:pic>
        <p:pic>
          <p:nvPicPr>
            <p:cNvPr id="87" name="Gráfico 86" descr="Trabalhador de construção com preenchimento sólido">
              <a:extLst>
                <a:ext uri="{FF2B5EF4-FFF2-40B4-BE49-F238E27FC236}">
                  <a16:creationId xmlns:a16="http://schemas.microsoft.com/office/drawing/2014/main" id="{00EF0E1F-972E-9034-0DAF-BAA5CC7090B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3109633"/>
              <a:ext cx="324000" cy="324000"/>
            </a:xfrm>
            <a:prstGeom prst="rect">
              <a:avLst/>
            </a:prstGeom>
          </p:spPr>
        </p:pic>
        <p:pic>
          <p:nvPicPr>
            <p:cNvPr id="88" name="Gráfico 87" descr="Trabalhador de construção com preenchimento sólido">
              <a:extLst>
                <a:ext uri="{FF2B5EF4-FFF2-40B4-BE49-F238E27FC236}">
                  <a16:creationId xmlns:a16="http://schemas.microsoft.com/office/drawing/2014/main" id="{B415F538-BE9D-8DBD-FBE5-AE1F4CFC945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3109633"/>
              <a:ext cx="324000" cy="324000"/>
            </a:xfrm>
            <a:prstGeom prst="rect">
              <a:avLst/>
            </a:prstGeom>
          </p:spPr>
        </p:pic>
        <p:pic>
          <p:nvPicPr>
            <p:cNvPr id="90" name="Gráfico 89" descr="Trabalhador de construção com preenchimento sólido">
              <a:extLst>
                <a:ext uri="{FF2B5EF4-FFF2-40B4-BE49-F238E27FC236}">
                  <a16:creationId xmlns:a16="http://schemas.microsoft.com/office/drawing/2014/main" id="{FD21A59B-89F6-37E5-AB91-A2EDF12F87A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47246" y="3109633"/>
              <a:ext cx="324000" cy="324000"/>
            </a:xfrm>
            <a:prstGeom prst="rect">
              <a:avLst/>
            </a:prstGeom>
          </p:spPr>
        </p:pic>
        <p:pic>
          <p:nvPicPr>
            <p:cNvPr id="96" name="Gráfico 95" descr="Trabalhador de construção com preenchimento sólido">
              <a:extLst>
                <a:ext uri="{FF2B5EF4-FFF2-40B4-BE49-F238E27FC236}">
                  <a16:creationId xmlns:a16="http://schemas.microsoft.com/office/drawing/2014/main" id="{DF64FF6B-3F11-6A15-1CC7-FC9396A07C3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2750789"/>
              <a:ext cx="324000" cy="324000"/>
            </a:xfrm>
            <a:prstGeom prst="rect">
              <a:avLst/>
            </a:prstGeom>
          </p:spPr>
        </p:pic>
        <p:pic>
          <p:nvPicPr>
            <p:cNvPr id="97" name="Gráfico 96" descr="Trabalhador de construção com preenchimento sólido">
              <a:extLst>
                <a:ext uri="{FF2B5EF4-FFF2-40B4-BE49-F238E27FC236}">
                  <a16:creationId xmlns:a16="http://schemas.microsoft.com/office/drawing/2014/main" id="{BAC60649-F59F-7A7A-D59E-83EE09A76CF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2750789"/>
              <a:ext cx="324000" cy="324000"/>
            </a:xfrm>
            <a:prstGeom prst="rect">
              <a:avLst/>
            </a:prstGeom>
          </p:spPr>
        </p:pic>
        <p:pic>
          <p:nvPicPr>
            <p:cNvPr id="98" name="Gráfico 97" descr="Trabalhador de construção com preenchimento sólido">
              <a:extLst>
                <a:ext uri="{FF2B5EF4-FFF2-40B4-BE49-F238E27FC236}">
                  <a16:creationId xmlns:a16="http://schemas.microsoft.com/office/drawing/2014/main" id="{64D6583A-56BE-8D4D-5B06-A733E563BF9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750789"/>
              <a:ext cx="324000" cy="324000"/>
            </a:xfrm>
            <a:prstGeom prst="rect">
              <a:avLst/>
            </a:prstGeom>
          </p:spPr>
        </p:pic>
        <p:pic>
          <p:nvPicPr>
            <p:cNvPr id="99" name="Gráfico 98" descr="Trabalhador de construção com preenchimento sólido">
              <a:extLst>
                <a:ext uri="{FF2B5EF4-FFF2-40B4-BE49-F238E27FC236}">
                  <a16:creationId xmlns:a16="http://schemas.microsoft.com/office/drawing/2014/main" id="{CE85211E-C24B-8790-B570-2D278069014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2750789"/>
              <a:ext cx="324000" cy="324000"/>
            </a:xfrm>
            <a:prstGeom prst="rect">
              <a:avLst/>
            </a:prstGeom>
          </p:spPr>
        </p:pic>
        <p:pic>
          <p:nvPicPr>
            <p:cNvPr id="107" name="Gráfico 106" descr="Trabalhador de construção com preenchimento sólido">
              <a:extLst>
                <a:ext uri="{FF2B5EF4-FFF2-40B4-BE49-F238E27FC236}">
                  <a16:creationId xmlns:a16="http://schemas.microsoft.com/office/drawing/2014/main" id="{7B04E67E-2F47-5699-5D85-A681F19371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2391945"/>
              <a:ext cx="324000" cy="324000"/>
            </a:xfrm>
            <a:prstGeom prst="rect">
              <a:avLst/>
            </a:prstGeom>
          </p:spPr>
        </p:pic>
        <p:pic>
          <p:nvPicPr>
            <p:cNvPr id="108" name="Gráfico 107" descr="Trabalhador de construção com preenchimento sólido">
              <a:extLst>
                <a:ext uri="{FF2B5EF4-FFF2-40B4-BE49-F238E27FC236}">
                  <a16:creationId xmlns:a16="http://schemas.microsoft.com/office/drawing/2014/main" id="{7A9454B2-BEFB-8D93-F045-D432188D4A3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2391945"/>
              <a:ext cx="324000" cy="324000"/>
            </a:xfrm>
            <a:prstGeom prst="rect">
              <a:avLst/>
            </a:prstGeom>
          </p:spPr>
        </p:pic>
        <p:pic>
          <p:nvPicPr>
            <p:cNvPr id="109" name="Gráfico 108" descr="Trabalhador de construção com preenchimento sólido">
              <a:extLst>
                <a:ext uri="{FF2B5EF4-FFF2-40B4-BE49-F238E27FC236}">
                  <a16:creationId xmlns:a16="http://schemas.microsoft.com/office/drawing/2014/main" id="{46586C54-02E4-9C51-2CFA-02C2D0B66F8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2391945"/>
              <a:ext cx="324000" cy="324000"/>
            </a:xfrm>
            <a:prstGeom prst="rect">
              <a:avLst/>
            </a:prstGeom>
          </p:spPr>
        </p:pic>
        <p:pic>
          <p:nvPicPr>
            <p:cNvPr id="110" name="Gráfico 109" descr="Trabalhador de construção com preenchimento sólido">
              <a:extLst>
                <a:ext uri="{FF2B5EF4-FFF2-40B4-BE49-F238E27FC236}">
                  <a16:creationId xmlns:a16="http://schemas.microsoft.com/office/drawing/2014/main" id="{DF7BD696-C7E8-3E83-3C5F-E19E753C149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391945"/>
              <a:ext cx="324000" cy="324000"/>
            </a:xfrm>
            <a:prstGeom prst="rect">
              <a:avLst/>
            </a:prstGeom>
          </p:spPr>
        </p:pic>
        <p:pic>
          <p:nvPicPr>
            <p:cNvPr id="119" name="Gráfico 118" descr="Trabalhador de construção com preenchimento sólido">
              <a:extLst>
                <a:ext uri="{FF2B5EF4-FFF2-40B4-BE49-F238E27FC236}">
                  <a16:creationId xmlns:a16="http://schemas.microsoft.com/office/drawing/2014/main" id="{3EC79EF9-D2E2-2658-7685-4E326A7CA1B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2033101"/>
              <a:ext cx="324000" cy="324000"/>
            </a:xfrm>
            <a:prstGeom prst="rect">
              <a:avLst/>
            </a:prstGeom>
          </p:spPr>
        </p:pic>
        <p:pic>
          <p:nvPicPr>
            <p:cNvPr id="120" name="Gráfico 119" descr="Trabalhador de construção com preenchimento sólido">
              <a:extLst>
                <a:ext uri="{FF2B5EF4-FFF2-40B4-BE49-F238E27FC236}">
                  <a16:creationId xmlns:a16="http://schemas.microsoft.com/office/drawing/2014/main" id="{4AB5F9F8-6FBC-6D0D-028A-DF509BB931F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2033101"/>
              <a:ext cx="324000" cy="324000"/>
            </a:xfrm>
            <a:prstGeom prst="rect">
              <a:avLst/>
            </a:prstGeom>
          </p:spPr>
        </p:pic>
        <p:pic>
          <p:nvPicPr>
            <p:cNvPr id="121" name="Gráfico 120" descr="Trabalhador de construção com preenchimento sólido">
              <a:extLst>
                <a:ext uri="{FF2B5EF4-FFF2-40B4-BE49-F238E27FC236}">
                  <a16:creationId xmlns:a16="http://schemas.microsoft.com/office/drawing/2014/main" id="{4D08A8CF-0C02-8D17-0111-8433AB2269E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2033101"/>
              <a:ext cx="324000" cy="324000"/>
            </a:xfrm>
            <a:prstGeom prst="rect">
              <a:avLst/>
            </a:prstGeom>
          </p:spPr>
        </p:pic>
        <p:pic>
          <p:nvPicPr>
            <p:cNvPr id="259" name="Gráfico 258" descr="Trabalhador de construção com preenchimento sólido">
              <a:extLst>
                <a:ext uri="{FF2B5EF4-FFF2-40B4-BE49-F238E27FC236}">
                  <a16:creationId xmlns:a16="http://schemas.microsoft.com/office/drawing/2014/main" id="{20C09DFE-2B9B-B2FC-AAAA-3901C06B79F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1674257"/>
              <a:ext cx="324000" cy="324000"/>
            </a:xfrm>
            <a:prstGeom prst="rect">
              <a:avLst/>
            </a:prstGeom>
          </p:spPr>
        </p:pic>
        <p:pic>
          <p:nvPicPr>
            <p:cNvPr id="260" name="Gráfico 259" descr="Trabalhador de construção com preenchimento sólido">
              <a:extLst>
                <a:ext uri="{FF2B5EF4-FFF2-40B4-BE49-F238E27FC236}">
                  <a16:creationId xmlns:a16="http://schemas.microsoft.com/office/drawing/2014/main" id="{491CE423-617A-1285-702A-14CC942494D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1674257"/>
              <a:ext cx="324000" cy="324000"/>
            </a:xfrm>
            <a:prstGeom prst="rect">
              <a:avLst/>
            </a:prstGeom>
          </p:spPr>
        </p:pic>
        <p:pic>
          <p:nvPicPr>
            <p:cNvPr id="272" name="Gráfico 271" descr="Trabalhador de construção com preenchimento sólido">
              <a:extLst>
                <a:ext uri="{FF2B5EF4-FFF2-40B4-BE49-F238E27FC236}">
                  <a16:creationId xmlns:a16="http://schemas.microsoft.com/office/drawing/2014/main" id="{76B0645F-1F7D-325B-BF21-38C05DC29B7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1315413"/>
              <a:ext cx="324000" cy="324000"/>
            </a:xfrm>
            <a:prstGeom prst="rect">
              <a:avLst/>
            </a:prstGeom>
          </p:spPr>
        </p:pic>
      </p:grpSp>
      <p:grpSp>
        <p:nvGrpSpPr>
          <p:cNvPr id="448" name="Agrupar 447">
            <a:extLst>
              <a:ext uri="{FF2B5EF4-FFF2-40B4-BE49-F238E27FC236}">
                <a16:creationId xmlns:a16="http://schemas.microsoft.com/office/drawing/2014/main" id="{296419EC-5545-32B1-28AC-B3DD0A929FD0}"/>
              </a:ext>
            </a:extLst>
          </p:cNvPr>
          <p:cNvGrpSpPr/>
          <p:nvPr/>
        </p:nvGrpSpPr>
        <p:grpSpPr>
          <a:xfrm>
            <a:off x="7104766" y="238881"/>
            <a:ext cx="1957984" cy="2835908"/>
            <a:chOff x="7104766" y="238881"/>
            <a:chExt cx="1957984" cy="2835908"/>
          </a:xfrm>
          <a:solidFill>
            <a:srgbClr val="C00000"/>
          </a:solidFill>
        </p:grpSpPr>
        <p:pic>
          <p:nvPicPr>
            <p:cNvPr id="100" name="Gráfico 99" descr="Trabalhador de construção com preenchimento sólido">
              <a:extLst>
                <a:ext uri="{FF2B5EF4-FFF2-40B4-BE49-F238E27FC236}">
                  <a16:creationId xmlns:a16="http://schemas.microsoft.com/office/drawing/2014/main" id="{A2282B90-B809-E7BC-DC31-AE7EE76ED4A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2750789"/>
              <a:ext cx="324000" cy="324000"/>
            </a:xfrm>
            <a:prstGeom prst="rect">
              <a:avLst/>
            </a:prstGeom>
          </p:spPr>
        </p:pic>
        <p:pic>
          <p:nvPicPr>
            <p:cNvPr id="101" name="Gráfico 100" descr="Trabalhador de construção com preenchimento sólido">
              <a:extLst>
                <a:ext uri="{FF2B5EF4-FFF2-40B4-BE49-F238E27FC236}">
                  <a16:creationId xmlns:a16="http://schemas.microsoft.com/office/drawing/2014/main" id="{C1132CC0-82B8-BDB4-A7EC-B5305077560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2750789"/>
              <a:ext cx="324000" cy="324000"/>
            </a:xfrm>
            <a:prstGeom prst="rect">
              <a:avLst/>
            </a:prstGeom>
          </p:spPr>
        </p:pic>
        <p:pic>
          <p:nvPicPr>
            <p:cNvPr id="111" name="Gráfico 110" descr="Trabalhador de construção com preenchimento sólido">
              <a:extLst>
                <a:ext uri="{FF2B5EF4-FFF2-40B4-BE49-F238E27FC236}">
                  <a16:creationId xmlns:a16="http://schemas.microsoft.com/office/drawing/2014/main" id="{D2BC60AD-539A-A620-BCB9-7AFD982ED8D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2391945"/>
              <a:ext cx="324000" cy="324000"/>
            </a:xfrm>
            <a:prstGeom prst="rect">
              <a:avLst/>
            </a:prstGeom>
          </p:spPr>
        </p:pic>
        <p:pic>
          <p:nvPicPr>
            <p:cNvPr id="112" name="Gráfico 111" descr="Trabalhador de construção com preenchimento sólido">
              <a:extLst>
                <a:ext uri="{FF2B5EF4-FFF2-40B4-BE49-F238E27FC236}">
                  <a16:creationId xmlns:a16="http://schemas.microsoft.com/office/drawing/2014/main" id="{C4F26DED-9B0D-37F6-3265-305674886FA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2391945"/>
              <a:ext cx="324000" cy="324000"/>
            </a:xfrm>
            <a:prstGeom prst="rect">
              <a:avLst/>
            </a:prstGeom>
          </p:spPr>
        </p:pic>
        <p:pic>
          <p:nvPicPr>
            <p:cNvPr id="113" name="Gráfico 112" descr="Trabalhador de construção com preenchimento sólido">
              <a:extLst>
                <a:ext uri="{FF2B5EF4-FFF2-40B4-BE49-F238E27FC236}">
                  <a16:creationId xmlns:a16="http://schemas.microsoft.com/office/drawing/2014/main" id="{9C37D94D-EEF4-EF8E-D674-61B08CF38AE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2391945"/>
              <a:ext cx="324000" cy="324000"/>
            </a:xfrm>
            <a:prstGeom prst="rect">
              <a:avLst/>
            </a:prstGeom>
          </p:spPr>
        </p:pic>
        <p:pic>
          <p:nvPicPr>
            <p:cNvPr id="122" name="Gráfico 121" descr="Trabalhador de construção com preenchimento sólido">
              <a:extLst>
                <a:ext uri="{FF2B5EF4-FFF2-40B4-BE49-F238E27FC236}">
                  <a16:creationId xmlns:a16="http://schemas.microsoft.com/office/drawing/2014/main" id="{55D09077-EE8F-7FE1-F942-2F6B5ACD65A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033101"/>
              <a:ext cx="324000" cy="324000"/>
            </a:xfrm>
            <a:prstGeom prst="rect">
              <a:avLst/>
            </a:prstGeom>
          </p:spPr>
        </p:pic>
        <p:pic>
          <p:nvPicPr>
            <p:cNvPr id="123" name="Gráfico 122" descr="Trabalhador de construção com preenchimento sólido">
              <a:extLst>
                <a:ext uri="{FF2B5EF4-FFF2-40B4-BE49-F238E27FC236}">
                  <a16:creationId xmlns:a16="http://schemas.microsoft.com/office/drawing/2014/main" id="{C78F0DC5-BDD9-3804-5EB6-DC1A7878A27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2033101"/>
              <a:ext cx="324000" cy="324000"/>
            </a:xfrm>
            <a:prstGeom prst="rect">
              <a:avLst/>
            </a:prstGeom>
          </p:spPr>
        </p:pic>
        <p:pic>
          <p:nvPicPr>
            <p:cNvPr id="124" name="Gráfico 123" descr="Trabalhador de construção com preenchimento sólido">
              <a:extLst>
                <a:ext uri="{FF2B5EF4-FFF2-40B4-BE49-F238E27FC236}">
                  <a16:creationId xmlns:a16="http://schemas.microsoft.com/office/drawing/2014/main" id="{EEBF00F4-87B3-45A3-C65A-E82E8158498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2033101"/>
              <a:ext cx="324000" cy="324000"/>
            </a:xfrm>
            <a:prstGeom prst="rect">
              <a:avLst/>
            </a:prstGeom>
          </p:spPr>
        </p:pic>
        <p:pic>
          <p:nvPicPr>
            <p:cNvPr id="261" name="Gráfico 260" descr="Trabalhador de construção com preenchimento sólido">
              <a:extLst>
                <a:ext uri="{FF2B5EF4-FFF2-40B4-BE49-F238E27FC236}">
                  <a16:creationId xmlns:a16="http://schemas.microsoft.com/office/drawing/2014/main" id="{A81EB914-9F1D-4179-59D4-B3EA42E18F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1674257"/>
              <a:ext cx="324000" cy="324000"/>
            </a:xfrm>
            <a:prstGeom prst="rect">
              <a:avLst/>
            </a:prstGeom>
          </p:spPr>
        </p:pic>
        <p:pic>
          <p:nvPicPr>
            <p:cNvPr id="262" name="Gráfico 261" descr="Trabalhador de construção com preenchimento sólido">
              <a:extLst>
                <a:ext uri="{FF2B5EF4-FFF2-40B4-BE49-F238E27FC236}">
                  <a16:creationId xmlns:a16="http://schemas.microsoft.com/office/drawing/2014/main" id="{DCB050A3-DA37-2B56-1BA2-26749E62061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1674257"/>
              <a:ext cx="324000" cy="324000"/>
            </a:xfrm>
            <a:prstGeom prst="rect">
              <a:avLst/>
            </a:prstGeom>
          </p:spPr>
        </p:pic>
        <p:pic>
          <p:nvPicPr>
            <p:cNvPr id="263" name="Gráfico 262" descr="Trabalhador de construção com preenchimento sólido">
              <a:extLst>
                <a:ext uri="{FF2B5EF4-FFF2-40B4-BE49-F238E27FC236}">
                  <a16:creationId xmlns:a16="http://schemas.microsoft.com/office/drawing/2014/main" id="{DA99CE36-F6A9-1C64-BC0C-687825BA837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1674257"/>
              <a:ext cx="324000" cy="324000"/>
            </a:xfrm>
            <a:prstGeom prst="rect">
              <a:avLst/>
            </a:prstGeom>
          </p:spPr>
        </p:pic>
        <p:pic>
          <p:nvPicPr>
            <p:cNvPr id="264" name="Gráfico 263" descr="Trabalhador de construção com preenchimento sólido">
              <a:extLst>
                <a:ext uri="{FF2B5EF4-FFF2-40B4-BE49-F238E27FC236}">
                  <a16:creationId xmlns:a16="http://schemas.microsoft.com/office/drawing/2014/main" id="{C4E87711-FE96-C212-0E4A-388346D972A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1674257"/>
              <a:ext cx="324000" cy="324000"/>
            </a:xfrm>
            <a:prstGeom prst="rect">
              <a:avLst/>
            </a:prstGeom>
          </p:spPr>
        </p:pic>
        <p:pic>
          <p:nvPicPr>
            <p:cNvPr id="273" name="Gráfico 272" descr="Trabalhador de construção com preenchimento sólido">
              <a:extLst>
                <a:ext uri="{FF2B5EF4-FFF2-40B4-BE49-F238E27FC236}">
                  <a16:creationId xmlns:a16="http://schemas.microsoft.com/office/drawing/2014/main" id="{188D2C24-CD02-E380-7D6F-259896FB323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1315413"/>
              <a:ext cx="324000" cy="324000"/>
            </a:xfrm>
            <a:prstGeom prst="rect">
              <a:avLst/>
            </a:prstGeom>
          </p:spPr>
        </p:pic>
        <p:pic>
          <p:nvPicPr>
            <p:cNvPr id="274" name="Gráfico 273" descr="Trabalhador de construção com preenchimento sólido">
              <a:extLst>
                <a:ext uri="{FF2B5EF4-FFF2-40B4-BE49-F238E27FC236}">
                  <a16:creationId xmlns:a16="http://schemas.microsoft.com/office/drawing/2014/main" id="{4ADA0C06-0BBE-2C34-0ECC-3F66E012F92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1315413"/>
              <a:ext cx="324000" cy="324000"/>
            </a:xfrm>
            <a:prstGeom prst="rect">
              <a:avLst/>
            </a:prstGeom>
          </p:spPr>
        </p:pic>
        <p:pic>
          <p:nvPicPr>
            <p:cNvPr id="289" name="Gráfico 288" descr="Trabalhador de construção com preenchimento sólido">
              <a:extLst>
                <a:ext uri="{FF2B5EF4-FFF2-40B4-BE49-F238E27FC236}">
                  <a16:creationId xmlns:a16="http://schemas.microsoft.com/office/drawing/2014/main" id="{E0B0C5E1-8782-E82E-9919-21B8952DB12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1315413"/>
              <a:ext cx="324000" cy="324000"/>
            </a:xfrm>
            <a:prstGeom prst="rect">
              <a:avLst/>
            </a:prstGeom>
          </p:spPr>
        </p:pic>
        <p:pic>
          <p:nvPicPr>
            <p:cNvPr id="299" name="Gráfico 298" descr="Trabalhador de construção com preenchimento sólido">
              <a:extLst>
                <a:ext uri="{FF2B5EF4-FFF2-40B4-BE49-F238E27FC236}">
                  <a16:creationId xmlns:a16="http://schemas.microsoft.com/office/drawing/2014/main" id="{56FC21E9-AA50-024C-CD9D-DD8525E5CC0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956569"/>
              <a:ext cx="324000" cy="324000"/>
            </a:xfrm>
            <a:prstGeom prst="rect">
              <a:avLst/>
            </a:prstGeom>
          </p:spPr>
        </p:pic>
        <p:pic>
          <p:nvPicPr>
            <p:cNvPr id="300" name="Gráfico 299" descr="Trabalhador de construção com preenchimento sólido">
              <a:extLst>
                <a:ext uri="{FF2B5EF4-FFF2-40B4-BE49-F238E27FC236}">
                  <a16:creationId xmlns:a16="http://schemas.microsoft.com/office/drawing/2014/main" id="{BC25F29C-0265-30E8-10D3-525609C160A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956569"/>
              <a:ext cx="324000" cy="324000"/>
            </a:xfrm>
            <a:prstGeom prst="rect">
              <a:avLst/>
            </a:prstGeom>
          </p:spPr>
        </p:pic>
        <p:pic>
          <p:nvPicPr>
            <p:cNvPr id="301" name="Gráfico 300" descr="Trabalhador de construção com preenchimento sólido">
              <a:extLst>
                <a:ext uri="{FF2B5EF4-FFF2-40B4-BE49-F238E27FC236}">
                  <a16:creationId xmlns:a16="http://schemas.microsoft.com/office/drawing/2014/main" id="{46F99F50-0FDF-3B5D-2CBE-1D6ECBBDD6F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956569"/>
              <a:ext cx="324000" cy="324000"/>
            </a:xfrm>
            <a:prstGeom prst="rect">
              <a:avLst/>
            </a:prstGeom>
          </p:spPr>
        </p:pic>
        <p:pic>
          <p:nvPicPr>
            <p:cNvPr id="312" name="Gráfico 311" descr="Trabalhador de construção com preenchimento sólido">
              <a:extLst>
                <a:ext uri="{FF2B5EF4-FFF2-40B4-BE49-F238E27FC236}">
                  <a16:creationId xmlns:a16="http://schemas.microsoft.com/office/drawing/2014/main" id="{0B808A45-D06A-E239-0648-9C0C4B57333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597725"/>
              <a:ext cx="324000" cy="324000"/>
            </a:xfrm>
            <a:prstGeom prst="rect">
              <a:avLst/>
            </a:prstGeom>
          </p:spPr>
        </p:pic>
        <p:pic>
          <p:nvPicPr>
            <p:cNvPr id="350" name="Gráfico 349" descr="Trabalhador de construção com preenchimento sólido">
              <a:extLst>
                <a:ext uri="{FF2B5EF4-FFF2-40B4-BE49-F238E27FC236}">
                  <a16:creationId xmlns:a16="http://schemas.microsoft.com/office/drawing/2014/main" id="{6DFE8B0E-ED6D-7576-88CE-987AE0A6F85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38881"/>
              <a:ext cx="324000" cy="324000"/>
            </a:xfrm>
            <a:prstGeom prst="rect">
              <a:avLst/>
            </a:prstGeom>
          </p:spPr>
        </p:pic>
      </p:grpSp>
      <p:sp>
        <p:nvSpPr>
          <p:cNvPr id="4" name="Retângulo 3">
            <a:extLst>
              <a:ext uri="{FF2B5EF4-FFF2-40B4-BE49-F238E27FC236}">
                <a16:creationId xmlns:a16="http://schemas.microsoft.com/office/drawing/2014/main" id="{F32D69FD-1E75-0169-EF86-4108948515D7}"/>
              </a:ext>
            </a:extLst>
          </p:cNvPr>
          <p:cNvSpPr/>
          <p:nvPr/>
        </p:nvSpPr>
        <p:spPr>
          <a:xfrm>
            <a:off x="2836279" y="874036"/>
            <a:ext cx="2267260" cy="663871"/>
          </a:xfrm>
          <a:prstGeom prst="rect">
            <a:avLst/>
          </a:prstGeom>
          <a:solidFill>
            <a:srgbClr val="FFC000">
              <a:alpha val="20000"/>
            </a:srgbClr>
          </a:solidFill>
          <a:ln w="31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pt-BR" dirty="0">
                <a:solidFill>
                  <a:srgbClr val="101720"/>
                </a:solidFill>
                <a:latin typeface="Montserrat" pitchFamily="2" charset="77"/>
              </a:rPr>
              <a:t>efetivo impedido transferido</a:t>
            </a:r>
          </a:p>
        </p:txBody>
      </p:sp>
      <p:sp>
        <p:nvSpPr>
          <p:cNvPr id="53" name="Forma Livre 52">
            <a:extLst>
              <a:ext uri="{FF2B5EF4-FFF2-40B4-BE49-F238E27FC236}">
                <a16:creationId xmlns:a16="http://schemas.microsoft.com/office/drawing/2014/main" id="{69756E30-651A-C75B-45E4-B619F49F6611}"/>
              </a:ext>
            </a:extLst>
          </p:cNvPr>
          <p:cNvSpPr/>
          <p:nvPr/>
        </p:nvSpPr>
        <p:spPr>
          <a:xfrm>
            <a:off x="6266329" y="1281953"/>
            <a:ext cx="3684495" cy="2962747"/>
          </a:xfrm>
          <a:custGeom>
            <a:avLst/>
            <a:gdLst>
              <a:gd name="connsiteX0" fmla="*/ 806824 w 3684495"/>
              <a:gd name="connsiteY0" fmla="*/ 824753 h 3173506"/>
              <a:gd name="connsiteX1" fmla="*/ 1210236 w 3684495"/>
              <a:gd name="connsiteY1" fmla="*/ 824753 h 3173506"/>
              <a:gd name="connsiteX2" fmla="*/ 1210236 w 3684495"/>
              <a:gd name="connsiteY2" fmla="*/ 1183341 h 3173506"/>
              <a:gd name="connsiteX3" fmla="*/ 1604683 w 3684495"/>
              <a:gd name="connsiteY3" fmla="*/ 1183341 h 3173506"/>
              <a:gd name="connsiteX4" fmla="*/ 1604683 w 3684495"/>
              <a:gd name="connsiteY4" fmla="*/ 1568823 h 3173506"/>
              <a:gd name="connsiteX5" fmla="*/ 2034989 w 3684495"/>
              <a:gd name="connsiteY5" fmla="*/ 1568823 h 3173506"/>
              <a:gd name="connsiteX6" fmla="*/ 2034989 w 3684495"/>
              <a:gd name="connsiteY6" fmla="*/ 1927412 h 3173506"/>
              <a:gd name="connsiteX7" fmla="*/ 3155577 w 3684495"/>
              <a:gd name="connsiteY7" fmla="*/ 1927412 h 3173506"/>
              <a:gd name="connsiteX8" fmla="*/ 3236259 w 3684495"/>
              <a:gd name="connsiteY8" fmla="*/ 2169459 h 3173506"/>
              <a:gd name="connsiteX9" fmla="*/ 3290047 w 3684495"/>
              <a:gd name="connsiteY9" fmla="*/ 2438400 h 3173506"/>
              <a:gd name="connsiteX10" fmla="*/ 3370730 w 3684495"/>
              <a:gd name="connsiteY10" fmla="*/ 2599765 h 3173506"/>
              <a:gd name="connsiteX11" fmla="*/ 3558989 w 3684495"/>
              <a:gd name="connsiteY11" fmla="*/ 2644588 h 3173506"/>
              <a:gd name="connsiteX12" fmla="*/ 3630706 w 3684495"/>
              <a:gd name="connsiteY12" fmla="*/ 2752165 h 3173506"/>
              <a:gd name="connsiteX13" fmla="*/ 3675530 w 3684495"/>
              <a:gd name="connsiteY13" fmla="*/ 2868706 h 3173506"/>
              <a:gd name="connsiteX14" fmla="*/ 3684495 w 3684495"/>
              <a:gd name="connsiteY14" fmla="*/ 2922494 h 3173506"/>
              <a:gd name="connsiteX15" fmla="*/ 3684495 w 3684495"/>
              <a:gd name="connsiteY15" fmla="*/ 3039035 h 3173506"/>
              <a:gd name="connsiteX16" fmla="*/ 2017059 w 3684495"/>
              <a:gd name="connsiteY16" fmla="*/ 3039035 h 3173506"/>
              <a:gd name="connsiteX17" fmla="*/ 2017059 w 3684495"/>
              <a:gd name="connsiteY17" fmla="*/ 3173506 h 3173506"/>
              <a:gd name="connsiteX18" fmla="*/ 2008095 w 3684495"/>
              <a:gd name="connsiteY18" fmla="*/ 2895600 h 3173506"/>
              <a:gd name="connsiteX19" fmla="*/ 1936377 w 3684495"/>
              <a:gd name="connsiteY19" fmla="*/ 2626659 h 3173506"/>
              <a:gd name="connsiteX20" fmla="*/ 1712259 w 3684495"/>
              <a:gd name="connsiteY20" fmla="*/ 2393576 h 3173506"/>
              <a:gd name="connsiteX21" fmla="*/ 1479177 w 3684495"/>
              <a:gd name="connsiteY21" fmla="*/ 2241176 h 3173506"/>
              <a:gd name="connsiteX22" fmla="*/ 1129553 w 3684495"/>
              <a:gd name="connsiteY22" fmla="*/ 2169459 h 3173506"/>
              <a:gd name="connsiteX23" fmla="*/ 753036 w 3684495"/>
              <a:gd name="connsiteY23" fmla="*/ 1972235 h 3173506"/>
              <a:gd name="connsiteX24" fmla="*/ 313765 w 3684495"/>
              <a:gd name="connsiteY24" fmla="*/ 1631576 h 3173506"/>
              <a:gd name="connsiteX25" fmla="*/ 0 w 3684495"/>
              <a:gd name="connsiteY25" fmla="*/ 1299882 h 3173506"/>
              <a:gd name="connsiteX26" fmla="*/ 26895 w 3684495"/>
              <a:gd name="connsiteY26" fmla="*/ 779929 h 3173506"/>
              <a:gd name="connsiteX27" fmla="*/ 134471 w 3684495"/>
              <a:gd name="connsiteY27" fmla="*/ 376518 h 3173506"/>
              <a:gd name="connsiteX28" fmla="*/ 313765 w 3684495"/>
              <a:gd name="connsiteY28" fmla="*/ 188259 h 3173506"/>
              <a:gd name="connsiteX29" fmla="*/ 502024 w 3684495"/>
              <a:gd name="connsiteY29" fmla="*/ 116541 h 3173506"/>
              <a:gd name="connsiteX30" fmla="*/ 627530 w 3684495"/>
              <a:gd name="connsiteY30" fmla="*/ 0 h 3173506"/>
              <a:gd name="connsiteX31" fmla="*/ 546847 w 3684495"/>
              <a:gd name="connsiteY31" fmla="*/ 89647 h 3173506"/>
              <a:gd name="connsiteX32" fmla="*/ 815789 w 3684495"/>
              <a:gd name="connsiteY32" fmla="*/ 89647 h 3173506"/>
              <a:gd name="connsiteX33" fmla="*/ 806824 w 3684495"/>
              <a:gd name="connsiteY33" fmla="*/ 824753 h 3173506"/>
              <a:gd name="connsiteX0" fmla="*/ 806824 w 3684495"/>
              <a:gd name="connsiteY0" fmla="*/ 824753 h 3173506"/>
              <a:gd name="connsiteX1" fmla="*/ 1210236 w 3684495"/>
              <a:gd name="connsiteY1" fmla="*/ 824753 h 3173506"/>
              <a:gd name="connsiteX2" fmla="*/ 1210236 w 3684495"/>
              <a:gd name="connsiteY2" fmla="*/ 1183341 h 3173506"/>
              <a:gd name="connsiteX3" fmla="*/ 1604683 w 3684495"/>
              <a:gd name="connsiteY3" fmla="*/ 1183341 h 3173506"/>
              <a:gd name="connsiteX4" fmla="*/ 1604683 w 3684495"/>
              <a:gd name="connsiteY4" fmla="*/ 1568823 h 3173506"/>
              <a:gd name="connsiteX5" fmla="*/ 2034989 w 3684495"/>
              <a:gd name="connsiteY5" fmla="*/ 1568823 h 3173506"/>
              <a:gd name="connsiteX6" fmla="*/ 2034989 w 3684495"/>
              <a:gd name="connsiteY6" fmla="*/ 1927412 h 3173506"/>
              <a:gd name="connsiteX7" fmla="*/ 3137410 w 3684495"/>
              <a:gd name="connsiteY7" fmla="*/ 1891078 h 3173506"/>
              <a:gd name="connsiteX8" fmla="*/ 3236259 w 3684495"/>
              <a:gd name="connsiteY8" fmla="*/ 2169459 h 3173506"/>
              <a:gd name="connsiteX9" fmla="*/ 3290047 w 3684495"/>
              <a:gd name="connsiteY9" fmla="*/ 2438400 h 3173506"/>
              <a:gd name="connsiteX10" fmla="*/ 3370730 w 3684495"/>
              <a:gd name="connsiteY10" fmla="*/ 2599765 h 3173506"/>
              <a:gd name="connsiteX11" fmla="*/ 3558989 w 3684495"/>
              <a:gd name="connsiteY11" fmla="*/ 2644588 h 3173506"/>
              <a:gd name="connsiteX12" fmla="*/ 3630706 w 3684495"/>
              <a:gd name="connsiteY12" fmla="*/ 2752165 h 3173506"/>
              <a:gd name="connsiteX13" fmla="*/ 3675530 w 3684495"/>
              <a:gd name="connsiteY13" fmla="*/ 2868706 h 3173506"/>
              <a:gd name="connsiteX14" fmla="*/ 3684495 w 3684495"/>
              <a:gd name="connsiteY14" fmla="*/ 2922494 h 3173506"/>
              <a:gd name="connsiteX15" fmla="*/ 3684495 w 3684495"/>
              <a:gd name="connsiteY15" fmla="*/ 3039035 h 3173506"/>
              <a:gd name="connsiteX16" fmla="*/ 2017059 w 3684495"/>
              <a:gd name="connsiteY16" fmla="*/ 3039035 h 3173506"/>
              <a:gd name="connsiteX17" fmla="*/ 2017059 w 3684495"/>
              <a:gd name="connsiteY17" fmla="*/ 3173506 h 3173506"/>
              <a:gd name="connsiteX18" fmla="*/ 2008095 w 3684495"/>
              <a:gd name="connsiteY18" fmla="*/ 2895600 h 3173506"/>
              <a:gd name="connsiteX19" fmla="*/ 1936377 w 3684495"/>
              <a:gd name="connsiteY19" fmla="*/ 2626659 h 3173506"/>
              <a:gd name="connsiteX20" fmla="*/ 1712259 w 3684495"/>
              <a:gd name="connsiteY20" fmla="*/ 2393576 h 3173506"/>
              <a:gd name="connsiteX21" fmla="*/ 1479177 w 3684495"/>
              <a:gd name="connsiteY21" fmla="*/ 2241176 h 3173506"/>
              <a:gd name="connsiteX22" fmla="*/ 1129553 w 3684495"/>
              <a:gd name="connsiteY22" fmla="*/ 2169459 h 3173506"/>
              <a:gd name="connsiteX23" fmla="*/ 753036 w 3684495"/>
              <a:gd name="connsiteY23" fmla="*/ 1972235 h 3173506"/>
              <a:gd name="connsiteX24" fmla="*/ 313765 w 3684495"/>
              <a:gd name="connsiteY24" fmla="*/ 1631576 h 3173506"/>
              <a:gd name="connsiteX25" fmla="*/ 0 w 3684495"/>
              <a:gd name="connsiteY25" fmla="*/ 1299882 h 3173506"/>
              <a:gd name="connsiteX26" fmla="*/ 26895 w 3684495"/>
              <a:gd name="connsiteY26" fmla="*/ 779929 h 3173506"/>
              <a:gd name="connsiteX27" fmla="*/ 134471 w 3684495"/>
              <a:gd name="connsiteY27" fmla="*/ 376518 h 3173506"/>
              <a:gd name="connsiteX28" fmla="*/ 313765 w 3684495"/>
              <a:gd name="connsiteY28" fmla="*/ 188259 h 3173506"/>
              <a:gd name="connsiteX29" fmla="*/ 502024 w 3684495"/>
              <a:gd name="connsiteY29" fmla="*/ 116541 h 3173506"/>
              <a:gd name="connsiteX30" fmla="*/ 627530 w 3684495"/>
              <a:gd name="connsiteY30" fmla="*/ 0 h 3173506"/>
              <a:gd name="connsiteX31" fmla="*/ 546847 w 3684495"/>
              <a:gd name="connsiteY31" fmla="*/ 89647 h 3173506"/>
              <a:gd name="connsiteX32" fmla="*/ 815789 w 3684495"/>
              <a:gd name="connsiteY32" fmla="*/ 89647 h 3173506"/>
              <a:gd name="connsiteX33" fmla="*/ 806824 w 3684495"/>
              <a:gd name="connsiteY33" fmla="*/ 824753 h 3173506"/>
              <a:gd name="connsiteX0" fmla="*/ 806824 w 3684495"/>
              <a:gd name="connsiteY0" fmla="*/ 824753 h 3173506"/>
              <a:gd name="connsiteX1" fmla="*/ 1210236 w 3684495"/>
              <a:gd name="connsiteY1" fmla="*/ 824753 h 3173506"/>
              <a:gd name="connsiteX2" fmla="*/ 1210236 w 3684495"/>
              <a:gd name="connsiteY2" fmla="*/ 1183341 h 3173506"/>
              <a:gd name="connsiteX3" fmla="*/ 1604683 w 3684495"/>
              <a:gd name="connsiteY3" fmla="*/ 1183341 h 3173506"/>
              <a:gd name="connsiteX4" fmla="*/ 1604683 w 3684495"/>
              <a:gd name="connsiteY4" fmla="*/ 1568823 h 3173506"/>
              <a:gd name="connsiteX5" fmla="*/ 2034989 w 3684495"/>
              <a:gd name="connsiteY5" fmla="*/ 1568823 h 3173506"/>
              <a:gd name="connsiteX6" fmla="*/ 2028934 w 3684495"/>
              <a:gd name="connsiteY6" fmla="*/ 1891078 h 3173506"/>
              <a:gd name="connsiteX7" fmla="*/ 3137410 w 3684495"/>
              <a:gd name="connsiteY7" fmla="*/ 1891078 h 3173506"/>
              <a:gd name="connsiteX8" fmla="*/ 3236259 w 3684495"/>
              <a:gd name="connsiteY8" fmla="*/ 2169459 h 3173506"/>
              <a:gd name="connsiteX9" fmla="*/ 3290047 w 3684495"/>
              <a:gd name="connsiteY9" fmla="*/ 2438400 h 3173506"/>
              <a:gd name="connsiteX10" fmla="*/ 3370730 w 3684495"/>
              <a:gd name="connsiteY10" fmla="*/ 2599765 h 3173506"/>
              <a:gd name="connsiteX11" fmla="*/ 3558989 w 3684495"/>
              <a:gd name="connsiteY11" fmla="*/ 2644588 h 3173506"/>
              <a:gd name="connsiteX12" fmla="*/ 3630706 w 3684495"/>
              <a:gd name="connsiteY12" fmla="*/ 2752165 h 3173506"/>
              <a:gd name="connsiteX13" fmla="*/ 3675530 w 3684495"/>
              <a:gd name="connsiteY13" fmla="*/ 2868706 h 3173506"/>
              <a:gd name="connsiteX14" fmla="*/ 3684495 w 3684495"/>
              <a:gd name="connsiteY14" fmla="*/ 2922494 h 3173506"/>
              <a:gd name="connsiteX15" fmla="*/ 3684495 w 3684495"/>
              <a:gd name="connsiteY15" fmla="*/ 3039035 h 3173506"/>
              <a:gd name="connsiteX16" fmla="*/ 2017059 w 3684495"/>
              <a:gd name="connsiteY16" fmla="*/ 3039035 h 3173506"/>
              <a:gd name="connsiteX17" fmla="*/ 2017059 w 3684495"/>
              <a:gd name="connsiteY17" fmla="*/ 3173506 h 3173506"/>
              <a:gd name="connsiteX18" fmla="*/ 2008095 w 3684495"/>
              <a:gd name="connsiteY18" fmla="*/ 2895600 h 3173506"/>
              <a:gd name="connsiteX19" fmla="*/ 1936377 w 3684495"/>
              <a:gd name="connsiteY19" fmla="*/ 2626659 h 3173506"/>
              <a:gd name="connsiteX20" fmla="*/ 1712259 w 3684495"/>
              <a:gd name="connsiteY20" fmla="*/ 2393576 h 3173506"/>
              <a:gd name="connsiteX21" fmla="*/ 1479177 w 3684495"/>
              <a:gd name="connsiteY21" fmla="*/ 2241176 h 3173506"/>
              <a:gd name="connsiteX22" fmla="*/ 1129553 w 3684495"/>
              <a:gd name="connsiteY22" fmla="*/ 2169459 h 3173506"/>
              <a:gd name="connsiteX23" fmla="*/ 753036 w 3684495"/>
              <a:gd name="connsiteY23" fmla="*/ 1972235 h 3173506"/>
              <a:gd name="connsiteX24" fmla="*/ 313765 w 3684495"/>
              <a:gd name="connsiteY24" fmla="*/ 1631576 h 3173506"/>
              <a:gd name="connsiteX25" fmla="*/ 0 w 3684495"/>
              <a:gd name="connsiteY25" fmla="*/ 1299882 h 3173506"/>
              <a:gd name="connsiteX26" fmla="*/ 26895 w 3684495"/>
              <a:gd name="connsiteY26" fmla="*/ 779929 h 3173506"/>
              <a:gd name="connsiteX27" fmla="*/ 134471 w 3684495"/>
              <a:gd name="connsiteY27" fmla="*/ 376518 h 3173506"/>
              <a:gd name="connsiteX28" fmla="*/ 313765 w 3684495"/>
              <a:gd name="connsiteY28" fmla="*/ 188259 h 3173506"/>
              <a:gd name="connsiteX29" fmla="*/ 502024 w 3684495"/>
              <a:gd name="connsiteY29" fmla="*/ 116541 h 3173506"/>
              <a:gd name="connsiteX30" fmla="*/ 627530 w 3684495"/>
              <a:gd name="connsiteY30" fmla="*/ 0 h 3173506"/>
              <a:gd name="connsiteX31" fmla="*/ 546847 w 3684495"/>
              <a:gd name="connsiteY31" fmla="*/ 89647 h 3173506"/>
              <a:gd name="connsiteX32" fmla="*/ 815789 w 3684495"/>
              <a:gd name="connsiteY32" fmla="*/ 89647 h 3173506"/>
              <a:gd name="connsiteX33" fmla="*/ 806824 w 3684495"/>
              <a:gd name="connsiteY33" fmla="*/ 824753 h 3173506"/>
              <a:gd name="connsiteX0" fmla="*/ 806824 w 3684495"/>
              <a:gd name="connsiteY0" fmla="*/ 824753 h 3173506"/>
              <a:gd name="connsiteX1" fmla="*/ 1210236 w 3684495"/>
              <a:gd name="connsiteY1" fmla="*/ 824753 h 3173506"/>
              <a:gd name="connsiteX2" fmla="*/ 1210236 w 3684495"/>
              <a:gd name="connsiteY2" fmla="*/ 1183341 h 3173506"/>
              <a:gd name="connsiteX3" fmla="*/ 1604683 w 3684495"/>
              <a:gd name="connsiteY3" fmla="*/ 1183341 h 3173506"/>
              <a:gd name="connsiteX4" fmla="*/ 1604683 w 3684495"/>
              <a:gd name="connsiteY4" fmla="*/ 1568823 h 3173506"/>
              <a:gd name="connsiteX5" fmla="*/ 2034989 w 3684495"/>
              <a:gd name="connsiteY5" fmla="*/ 1550656 h 3173506"/>
              <a:gd name="connsiteX6" fmla="*/ 2028934 w 3684495"/>
              <a:gd name="connsiteY6" fmla="*/ 1891078 h 3173506"/>
              <a:gd name="connsiteX7" fmla="*/ 3137410 w 3684495"/>
              <a:gd name="connsiteY7" fmla="*/ 1891078 h 3173506"/>
              <a:gd name="connsiteX8" fmla="*/ 3236259 w 3684495"/>
              <a:gd name="connsiteY8" fmla="*/ 2169459 h 3173506"/>
              <a:gd name="connsiteX9" fmla="*/ 3290047 w 3684495"/>
              <a:gd name="connsiteY9" fmla="*/ 2438400 h 3173506"/>
              <a:gd name="connsiteX10" fmla="*/ 3370730 w 3684495"/>
              <a:gd name="connsiteY10" fmla="*/ 2599765 h 3173506"/>
              <a:gd name="connsiteX11" fmla="*/ 3558989 w 3684495"/>
              <a:gd name="connsiteY11" fmla="*/ 2644588 h 3173506"/>
              <a:gd name="connsiteX12" fmla="*/ 3630706 w 3684495"/>
              <a:gd name="connsiteY12" fmla="*/ 2752165 h 3173506"/>
              <a:gd name="connsiteX13" fmla="*/ 3675530 w 3684495"/>
              <a:gd name="connsiteY13" fmla="*/ 2868706 h 3173506"/>
              <a:gd name="connsiteX14" fmla="*/ 3684495 w 3684495"/>
              <a:gd name="connsiteY14" fmla="*/ 2922494 h 3173506"/>
              <a:gd name="connsiteX15" fmla="*/ 3684495 w 3684495"/>
              <a:gd name="connsiteY15" fmla="*/ 3039035 h 3173506"/>
              <a:gd name="connsiteX16" fmla="*/ 2017059 w 3684495"/>
              <a:gd name="connsiteY16" fmla="*/ 3039035 h 3173506"/>
              <a:gd name="connsiteX17" fmla="*/ 2017059 w 3684495"/>
              <a:gd name="connsiteY17" fmla="*/ 3173506 h 3173506"/>
              <a:gd name="connsiteX18" fmla="*/ 2008095 w 3684495"/>
              <a:gd name="connsiteY18" fmla="*/ 2895600 h 3173506"/>
              <a:gd name="connsiteX19" fmla="*/ 1936377 w 3684495"/>
              <a:gd name="connsiteY19" fmla="*/ 2626659 h 3173506"/>
              <a:gd name="connsiteX20" fmla="*/ 1712259 w 3684495"/>
              <a:gd name="connsiteY20" fmla="*/ 2393576 h 3173506"/>
              <a:gd name="connsiteX21" fmla="*/ 1479177 w 3684495"/>
              <a:gd name="connsiteY21" fmla="*/ 2241176 h 3173506"/>
              <a:gd name="connsiteX22" fmla="*/ 1129553 w 3684495"/>
              <a:gd name="connsiteY22" fmla="*/ 2169459 h 3173506"/>
              <a:gd name="connsiteX23" fmla="*/ 753036 w 3684495"/>
              <a:gd name="connsiteY23" fmla="*/ 1972235 h 3173506"/>
              <a:gd name="connsiteX24" fmla="*/ 313765 w 3684495"/>
              <a:gd name="connsiteY24" fmla="*/ 1631576 h 3173506"/>
              <a:gd name="connsiteX25" fmla="*/ 0 w 3684495"/>
              <a:gd name="connsiteY25" fmla="*/ 1299882 h 3173506"/>
              <a:gd name="connsiteX26" fmla="*/ 26895 w 3684495"/>
              <a:gd name="connsiteY26" fmla="*/ 779929 h 3173506"/>
              <a:gd name="connsiteX27" fmla="*/ 134471 w 3684495"/>
              <a:gd name="connsiteY27" fmla="*/ 376518 h 3173506"/>
              <a:gd name="connsiteX28" fmla="*/ 313765 w 3684495"/>
              <a:gd name="connsiteY28" fmla="*/ 188259 h 3173506"/>
              <a:gd name="connsiteX29" fmla="*/ 502024 w 3684495"/>
              <a:gd name="connsiteY29" fmla="*/ 116541 h 3173506"/>
              <a:gd name="connsiteX30" fmla="*/ 627530 w 3684495"/>
              <a:gd name="connsiteY30" fmla="*/ 0 h 3173506"/>
              <a:gd name="connsiteX31" fmla="*/ 546847 w 3684495"/>
              <a:gd name="connsiteY31" fmla="*/ 89647 h 3173506"/>
              <a:gd name="connsiteX32" fmla="*/ 815789 w 3684495"/>
              <a:gd name="connsiteY32" fmla="*/ 89647 h 3173506"/>
              <a:gd name="connsiteX33" fmla="*/ 806824 w 3684495"/>
              <a:gd name="connsiteY33" fmla="*/ 824753 h 3173506"/>
              <a:gd name="connsiteX0" fmla="*/ 806824 w 3684495"/>
              <a:gd name="connsiteY0" fmla="*/ 824753 h 3173506"/>
              <a:gd name="connsiteX1" fmla="*/ 1210236 w 3684495"/>
              <a:gd name="connsiteY1" fmla="*/ 824753 h 3173506"/>
              <a:gd name="connsiteX2" fmla="*/ 1210236 w 3684495"/>
              <a:gd name="connsiteY2" fmla="*/ 1183341 h 3173506"/>
              <a:gd name="connsiteX3" fmla="*/ 1604683 w 3684495"/>
              <a:gd name="connsiteY3" fmla="*/ 1183341 h 3173506"/>
              <a:gd name="connsiteX4" fmla="*/ 1592572 w 3684495"/>
              <a:gd name="connsiteY4" fmla="*/ 1550656 h 3173506"/>
              <a:gd name="connsiteX5" fmla="*/ 2034989 w 3684495"/>
              <a:gd name="connsiteY5" fmla="*/ 1550656 h 3173506"/>
              <a:gd name="connsiteX6" fmla="*/ 2028934 w 3684495"/>
              <a:gd name="connsiteY6" fmla="*/ 1891078 h 3173506"/>
              <a:gd name="connsiteX7" fmla="*/ 3137410 w 3684495"/>
              <a:gd name="connsiteY7" fmla="*/ 1891078 h 3173506"/>
              <a:gd name="connsiteX8" fmla="*/ 3236259 w 3684495"/>
              <a:gd name="connsiteY8" fmla="*/ 2169459 h 3173506"/>
              <a:gd name="connsiteX9" fmla="*/ 3290047 w 3684495"/>
              <a:gd name="connsiteY9" fmla="*/ 2438400 h 3173506"/>
              <a:gd name="connsiteX10" fmla="*/ 3370730 w 3684495"/>
              <a:gd name="connsiteY10" fmla="*/ 2599765 h 3173506"/>
              <a:gd name="connsiteX11" fmla="*/ 3558989 w 3684495"/>
              <a:gd name="connsiteY11" fmla="*/ 2644588 h 3173506"/>
              <a:gd name="connsiteX12" fmla="*/ 3630706 w 3684495"/>
              <a:gd name="connsiteY12" fmla="*/ 2752165 h 3173506"/>
              <a:gd name="connsiteX13" fmla="*/ 3675530 w 3684495"/>
              <a:gd name="connsiteY13" fmla="*/ 2868706 h 3173506"/>
              <a:gd name="connsiteX14" fmla="*/ 3684495 w 3684495"/>
              <a:gd name="connsiteY14" fmla="*/ 2922494 h 3173506"/>
              <a:gd name="connsiteX15" fmla="*/ 3684495 w 3684495"/>
              <a:gd name="connsiteY15" fmla="*/ 3039035 h 3173506"/>
              <a:gd name="connsiteX16" fmla="*/ 2017059 w 3684495"/>
              <a:gd name="connsiteY16" fmla="*/ 3039035 h 3173506"/>
              <a:gd name="connsiteX17" fmla="*/ 2017059 w 3684495"/>
              <a:gd name="connsiteY17" fmla="*/ 3173506 h 3173506"/>
              <a:gd name="connsiteX18" fmla="*/ 2008095 w 3684495"/>
              <a:gd name="connsiteY18" fmla="*/ 2895600 h 3173506"/>
              <a:gd name="connsiteX19" fmla="*/ 1936377 w 3684495"/>
              <a:gd name="connsiteY19" fmla="*/ 2626659 h 3173506"/>
              <a:gd name="connsiteX20" fmla="*/ 1712259 w 3684495"/>
              <a:gd name="connsiteY20" fmla="*/ 2393576 h 3173506"/>
              <a:gd name="connsiteX21" fmla="*/ 1479177 w 3684495"/>
              <a:gd name="connsiteY21" fmla="*/ 2241176 h 3173506"/>
              <a:gd name="connsiteX22" fmla="*/ 1129553 w 3684495"/>
              <a:gd name="connsiteY22" fmla="*/ 2169459 h 3173506"/>
              <a:gd name="connsiteX23" fmla="*/ 753036 w 3684495"/>
              <a:gd name="connsiteY23" fmla="*/ 1972235 h 3173506"/>
              <a:gd name="connsiteX24" fmla="*/ 313765 w 3684495"/>
              <a:gd name="connsiteY24" fmla="*/ 1631576 h 3173506"/>
              <a:gd name="connsiteX25" fmla="*/ 0 w 3684495"/>
              <a:gd name="connsiteY25" fmla="*/ 1299882 h 3173506"/>
              <a:gd name="connsiteX26" fmla="*/ 26895 w 3684495"/>
              <a:gd name="connsiteY26" fmla="*/ 779929 h 3173506"/>
              <a:gd name="connsiteX27" fmla="*/ 134471 w 3684495"/>
              <a:gd name="connsiteY27" fmla="*/ 376518 h 3173506"/>
              <a:gd name="connsiteX28" fmla="*/ 313765 w 3684495"/>
              <a:gd name="connsiteY28" fmla="*/ 188259 h 3173506"/>
              <a:gd name="connsiteX29" fmla="*/ 502024 w 3684495"/>
              <a:gd name="connsiteY29" fmla="*/ 116541 h 3173506"/>
              <a:gd name="connsiteX30" fmla="*/ 627530 w 3684495"/>
              <a:gd name="connsiteY30" fmla="*/ 0 h 3173506"/>
              <a:gd name="connsiteX31" fmla="*/ 546847 w 3684495"/>
              <a:gd name="connsiteY31" fmla="*/ 89647 h 3173506"/>
              <a:gd name="connsiteX32" fmla="*/ 815789 w 3684495"/>
              <a:gd name="connsiteY32" fmla="*/ 89647 h 3173506"/>
              <a:gd name="connsiteX33" fmla="*/ 806824 w 3684495"/>
              <a:gd name="connsiteY33" fmla="*/ 824753 h 3173506"/>
              <a:gd name="connsiteX0" fmla="*/ 806824 w 3684495"/>
              <a:gd name="connsiteY0" fmla="*/ 824753 h 3173506"/>
              <a:gd name="connsiteX1" fmla="*/ 1210236 w 3684495"/>
              <a:gd name="connsiteY1" fmla="*/ 824753 h 3173506"/>
              <a:gd name="connsiteX2" fmla="*/ 1210236 w 3684495"/>
              <a:gd name="connsiteY2" fmla="*/ 1183341 h 3173506"/>
              <a:gd name="connsiteX3" fmla="*/ 1604683 w 3684495"/>
              <a:gd name="connsiteY3" fmla="*/ 1183341 h 3173506"/>
              <a:gd name="connsiteX4" fmla="*/ 1592572 w 3684495"/>
              <a:gd name="connsiteY4" fmla="*/ 1550656 h 3173506"/>
              <a:gd name="connsiteX5" fmla="*/ 2034989 w 3684495"/>
              <a:gd name="connsiteY5" fmla="*/ 1550656 h 3173506"/>
              <a:gd name="connsiteX6" fmla="*/ 2028934 w 3684495"/>
              <a:gd name="connsiteY6" fmla="*/ 1891078 h 3173506"/>
              <a:gd name="connsiteX7" fmla="*/ 3137410 w 3684495"/>
              <a:gd name="connsiteY7" fmla="*/ 1891078 h 3173506"/>
              <a:gd name="connsiteX8" fmla="*/ 3236259 w 3684495"/>
              <a:gd name="connsiteY8" fmla="*/ 2169459 h 3173506"/>
              <a:gd name="connsiteX9" fmla="*/ 3290047 w 3684495"/>
              <a:gd name="connsiteY9" fmla="*/ 2438400 h 3173506"/>
              <a:gd name="connsiteX10" fmla="*/ 3370730 w 3684495"/>
              <a:gd name="connsiteY10" fmla="*/ 2599765 h 3173506"/>
              <a:gd name="connsiteX11" fmla="*/ 3558989 w 3684495"/>
              <a:gd name="connsiteY11" fmla="*/ 2644588 h 3173506"/>
              <a:gd name="connsiteX12" fmla="*/ 3630706 w 3684495"/>
              <a:gd name="connsiteY12" fmla="*/ 2752165 h 3173506"/>
              <a:gd name="connsiteX13" fmla="*/ 3675530 w 3684495"/>
              <a:gd name="connsiteY13" fmla="*/ 2868706 h 3173506"/>
              <a:gd name="connsiteX14" fmla="*/ 3684495 w 3684495"/>
              <a:gd name="connsiteY14" fmla="*/ 2922494 h 3173506"/>
              <a:gd name="connsiteX15" fmla="*/ 3684495 w 3684495"/>
              <a:gd name="connsiteY15" fmla="*/ 3039035 h 3173506"/>
              <a:gd name="connsiteX16" fmla="*/ 2017059 w 3684495"/>
              <a:gd name="connsiteY16" fmla="*/ 3039035 h 3173506"/>
              <a:gd name="connsiteX17" fmla="*/ 2017059 w 3684495"/>
              <a:gd name="connsiteY17" fmla="*/ 3173506 h 3173506"/>
              <a:gd name="connsiteX18" fmla="*/ 2008095 w 3684495"/>
              <a:gd name="connsiteY18" fmla="*/ 2895600 h 3173506"/>
              <a:gd name="connsiteX19" fmla="*/ 1936377 w 3684495"/>
              <a:gd name="connsiteY19" fmla="*/ 2626659 h 3173506"/>
              <a:gd name="connsiteX20" fmla="*/ 1712259 w 3684495"/>
              <a:gd name="connsiteY20" fmla="*/ 2393576 h 3173506"/>
              <a:gd name="connsiteX21" fmla="*/ 1479177 w 3684495"/>
              <a:gd name="connsiteY21" fmla="*/ 2241176 h 3173506"/>
              <a:gd name="connsiteX22" fmla="*/ 1129553 w 3684495"/>
              <a:gd name="connsiteY22" fmla="*/ 2169459 h 3173506"/>
              <a:gd name="connsiteX23" fmla="*/ 753036 w 3684495"/>
              <a:gd name="connsiteY23" fmla="*/ 1972235 h 3173506"/>
              <a:gd name="connsiteX24" fmla="*/ 313765 w 3684495"/>
              <a:gd name="connsiteY24" fmla="*/ 1631576 h 3173506"/>
              <a:gd name="connsiteX25" fmla="*/ 0 w 3684495"/>
              <a:gd name="connsiteY25" fmla="*/ 1299882 h 3173506"/>
              <a:gd name="connsiteX26" fmla="*/ 26895 w 3684495"/>
              <a:gd name="connsiteY26" fmla="*/ 779929 h 3173506"/>
              <a:gd name="connsiteX27" fmla="*/ 134471 w 3684495"/>
              <a:gd name="connsiteY27" fmla="*/ 376518 h 3173506"/>
              <a:gd name="connsiteX28" fmla="*/ 313765 w 3684495"/>
              <a:gd name="connsiteY28" fmla="*/ 188259 h 3173506"/>
              <a:gd name="connsiteX29" fmla="*/ 502024 w 3684495"/>
              <a:gd name="connsiteY29" fmla="*/ 116541 h 3173506"/>
              <a:gd name="connsiteX30" fmla="*/ 627530 w 3684495"/>
              <a:gd name="connsiteY30" fmla="*/ 0 h 3173506"/>
              <a:gd name="connsiteX31" fmla="*/ 546847 w 3684495"/>
              <a:gd name="connsiteY31" fmla="*/ 89647 h 3173506"/>
              <a:gd name="connsiteX32" fmla="*/ 815789 w 3684495"/>
              <a:gd name="connsiteY32" fmla="*/ 89647 h 3173506"/>
              <a:gd name="connsiteX33" fmla="*/ 806824 w 3684495"/>
              <a:gd name="connsiteY33" fmla="*/ 824753 h 3173506"/>
              <a:gd name="connsiteX0" fmla="*/ 806824 w 3684495"/>
              <a:gd name="connsiteY0" fmla="*/ 824753 h 3173506"/>
              <a:gd name="connsiteX1" fmla="*/ 1210236 w 3684495"/>
              <a:gd name="connsiteY1" fmla="*/ 824753 h 3173506"/>
              <a:gd name="connsiteX2" fmla="*/ 1210236 w 3684495"/>
              <a:gd name="connsiteY2" fmla="*/ 1183341 h 3173506"/>
              <a:gd name="connsiteX3" fmla="*/ 1604683 w 3684495"/>
              <a:gd name="connsiteY3" fmla="*/ 1183341 h 3173506"/>
              <a:gd name="connsiteX4" fmla="*/ 1598627 w 3684495"/>
              <a:gd name="connsiteY4" fmla="*/ 1550656 h 3173506"/>
              <a:gd name="connsiteX5" fmla="*/ 2034989 w 3684495"/>
              <a:gd name="connsiteY5" fmla="*/ 1550656 h 3173506"/>
              <a:gd name="connsiteX6" fmla="*/ 2028934 w 3684495"/>
              <a:gd name="connsiteY6" fmla="*/ 1891078 h 3173506"/>
              <a:gd name="connsiteX7" fmla="*/ 3137410 w 3684495"/>
              <a:gd name="connsiteY7" fmla="*/ 1891078 h 3173506"/>
              <a:gd name="connsiteX8" fmla="*/ 3236259 w 3684495"/>
              <a:gd name="connsiteY8" fmla="*/ 2169459 h 3173506"/>
              <a:gd name="connsiteX9" fmla="*/ 3290047 w 3684495"/>
              <a:gd name="connsiteY9" fmla="*/ 2438400 h 3173506"/>
              <a:gd name="connsiteX10" fmla="*/ 3370730 w 3684495"/>
              <a:gd name="connsiteY10" fmla="*/ 2599765 h 3173506"/>
              <a:gd name="connsiteX11" fmla="*/ 3558989 w 3684495"/>
              <a:gd name="connsiteY11" fmla="*/ 2644588 h 3173506"/>
              <a:gd name="connsiteX12" fmla="*/ 3630706 w 3684495"/>
              <a:gd name="connsiteY12" fmla="*/ 2752165 h 3173506"/>
              <a:gd name="connsiteX13" fmla="*/ 3675530 w 3684495"/>
              <a:gd name="connsiteY13" fmla="*/ 2868706 h 3173506"/>
              <a:gd name="connsiteX14" fmla="*/ 3684495 w 3684495"/>
              <a:gd name="connsiteY14" fmla="*/ 2922494 h 3173506"/>
              <a:gd name="connsiteX15" fmla="*/ 3684495 w 3684495"/>
              <a:gd name="connsiteY15" fmla="*/ 3039035 h 3173506"/>
              <a:gd name="connsiteX16" fmla="*/ 2017059 w 3684495"/>
              <a:gd name="connsiteY16" fmla="*/ 3039035 h 3173506"/>
              <a:gd name="connsiteX17" fmla="*/ 2017059 w 3684495"/>
              <a:gd name="connsiteY17" fmla="*/ 3173506 h 3173506"/>
              <a:gd name="connsiteX18" fmla="*/ 2008095 w 3684495"/>
              <a:gd name="connsiteY18" fmla="*/ 2895600 h 3173506"/>
              <a:gd name="connsiteX19" fmla="*/ 1936377 w 3684495"/>
              <a:gd name="connsiteY19" fmla="*/ 2626659 h 3173506"/>
              <a:gd name="connsiteX20" fmla="*/ 1712259 w 3684495"/>
              <a:gd name="connsiteY20" fmla="*/ 2393576 h 3173506"/>
              <a:gd name="connsiteX21" fmla="*/ 1479177 w 3684495"/>
              <a:gd name="connsiteY21" fmla="*/ 2241176 h 3173506"/>
              <a:gd name="connsiteX22" fmla="*/ 1129553 w 3684495"/>
              <a:gd name="connsiteY22" fmla="*/ 2169459 h 3173506"/>
              <a:gd name="connsiteX23" fmla="*/ 753036 w 3684495"/>
              <a:gd name="connsiteY23" fmla="*/ 1972235 h 3173506"/>
              <a:gd name="connsiteX24" fmla="*/ 313765 w 3684495"/>
              <a:gd name="connsiteY24" fmla="*/ 1631576 h 3173506"/>
              <a:gd name="connsiteX25" fmla="*/ 0 w 3684495"/>
              <a:gd name="connsiteY25" fmla="*/ 1299882 h 3173506"/>
              <a:gd name="connsiteX26" fmla="*/ 26895 w 3684495"/>
              <a:gd name="connsiteY26" fmla="*/ 779929 h 3173506"/>
              <a:gd name="connsiteX27" fmla="*/ 134471 w 3684495"/>
              <a:gd name="connsiteY27" fmla="*/ 376518 h 3173506"/>
              <a:gd name="connsiteX28" fmla="*/ 313765 w 3684495"/>
              <a:gd name="connsiteY28" fmla="*/ 188259 h 3173506"/>
              <a:gd name="connsiteX29" fmla="*/ 502024 w 3684495"/>
              <a:gd name="connsiteY29" fmla="*/ 116541 h 3173506"/>
              <a:gd name="connsiteX30" fmla="*/ 627530 w 3684495"/>
              <a:gd name="connsiteY30" fmla="*/ 0 h 3173506"/>
              <a:gd name="connsiteX31" fmla="*/ 546847 w 3684495"/>
              <a:gd name="connsiteY31" fmla="*/ 89647 h 3173506"/>
              <a:gd name="connsiteX32" fmla="*/ 815789 w 3684495"/>
              <a:gd name="connsiteY32" fmla="*/ 89647 h 3173506"/>
              <a:gd name="connsiteX33" fmla="*/ 806824 w 3684495"/>
              <a:gd name="connsiteY33" fmla="*/ 824753 h 3173506"/>
              <a:gd name="connsiteX0" fmla="*/ 806824 w 3684495"/>
              <a:gd name="connsiteY0" fmla="*/ 735106 h 3083859"/>
              <a:gd name="connsiteX1" fmla="*/ 1210236 w 3684495"/>
              <a:gd name="connsiteY1" fmla="*/ 735106 h 3083859"/>
              <a:gd name="connsiteX2" fmla="*/ 1210236 w 3684495"/>
              <a:gd name="connsiteY2" fmla="*/ 1093694 h 3083859"/>
              <a:gd name="connsiteX3" fmla="*/ 1604683 w 3684495"/>
              <a:gd name="connsiteY3" fmla="*/ 1093694 h 3083859"/>
              <a:gd name="connsiteX4" fmla="*/ 1598627 w 3684495"/>
              <a:gd name="connsiteY4" fmla="*/ 1461009 h 3083859"/>
              <a:gd name="connsiteX5" fmla="*/ 2034989 w 3684495"/>
              <a:gd name="connsiteY5" fmla="*/ 1461009 h 3083859"/>
              <a:gd name="connsiteX6" fmla="*/ 2028934 w 3684495"/>
              <a:gd name="connsiteY6" fmla="*/ 1801431 h 3083859"/>
              <a:gd name="connsiteX7" fmla="*/ 3137410 w 3684495"/>
              <a:gd name="connsiteY7" fmla="*/ 1801431 h 3083859"/>
              <a:gd name="connsiteX8" fmla="*/ 3236259 w 3684495"/>
              <a:gd name="connsiteY8" fmla="*/ 2079812 h 3083859"/>
              <a:gd name="connsiteX9" fmla="*/ 3290047 w 3684495"/>
              <a:gd name="connsiteY9" fmla="*/ 2348753 h 3083859"/>
              <a:gd name="connsiteX10" fmla="*/ 3370730 w 3684495"/>
              <a:gd name="connsiteY10" fmla="*/ 2510118 h 3083859"/>
              <a:gd name="connsiteX11" fmla="*/ 3558989 w 3684495"/>
              <a:gd name="connsiteY11" fmla="*/ 2554941 h 3083859"/>
              <a:gd name="connsiteX12" fmla="*/ 3630706 w 3684495"/>
              <a:gd name="connsiteY12" fmla="*/ 2662518 h 3083859"/>
              <a:gd name="connsiteX13" fmla="*/ 3675530 w 3684495"/>
              <a:gd name="connsiteY13" fmla="*/ 2779059 h 3083859"/>
              <a:gd name="connsiteX14" fmla="*/ 3684495 w 3684495"/>
              <a:gd name="connsiteY14" fmla="*/ 2832847 h 3083859"/>
              <a:gd name="connsiteX15" fmla="*/ 3684495 w 3684495"/>
              <a:gd name="connsiteY15" fmla="*/ 2949388 h 3083859"/>
              <a:gd name="connsiteX16" fmla="*/ 2017059 w 3684495"/>
              <a:gd name="connsiteY16" fmla="*/ 2949388 h 3083859"/>
              <a:gd name="connsiteX17" fmla="*/ 2017059 w 3684495"/>
              <a:gd name="connsiteY17" fmla="*/ 3083859 h 3083859"/>
              <a:gd name="connsiteX18" fmla="*/ 2008095 w 3684495"/>
              <a:gd name="connsiteY18" fmla="*/ 2805953 h 3083859"/>
              <a:gd name="connsiteX19" fmla="*/ 1936377 w 3684495"/>
              <a:gd name="connsiteY19" fmla="*/ 2537012 h 3083859"/>
              <a:gd name="connsiteX20" fmla="*/ 1712259 w 3684495"/>
              <a:gd name="connsiteY20" fmla="*/ 2303929 h 3083859"/>
              <a:gd name="connsiteX21" fmla="*/ 1479177 w 3684495"/>
              <a:gd name="connsiteY21" fmla="*/ 2151529 h 3083859"/>
              <a:gd name="connsiteX22" fmla="*/ 1129553 w 3684495"/>
              <a:gd name="connsiteY22" fmla="*/ 2079812 h 3083859"/>
              <a:gd name="connsiteX23" fmla="*/ 753036 w 3684495"/>
              <a:gd name="connsiteY23" fmla="*/ 1882588 h 3083859"/>
              <a:gd name="connsiteX24" fmla="*/ 313765 w 3684495"/>
              <a:gd name="connsiteY24" fmla="*/ 1541929 h 3083859"/>
              <a:gd name="connsiteX25" fmla="*/ 0 w 3684495"/>
              <a:gd name="connsiteY25" fmla="*/ 1210235 h 3083859"/>
              <a:gd name="connsiteX26" fmla="*/ 26895 w 3684495"/>
              <a:gd name="connsiteY26" fmla="*/ 690282 h 3083859"/>
              <a:gd name="connsiteX27" fmla="*/ 134471 w 3684495"/>
              <a:gd name="connsiteY27" fmla="*/ 286871 h 3083859"/>
              <a:gd name="connsiteX28" fmla="*/ 313765 w 3684495"/>
              <a:gd name="connsiteY28" fmla="*/ 98612 h 3083859"/>
              <a:gd name="connsiteX29" fmla="*/ 502024 w 3684495"/>
              <a:gd name="connsiteY29" fmla="*/ 26894 h 3083859"/>
              <a:gd name="connsiteX30" fmla="*/ 546847 w 3684495"/>
              <a:gd name="connsiteY30" fmla="*/ 0 h 3083859"/>
              <a:gd name="connsiteX31" fmla="*/ 815789 w 3684495"/>
              <a:gd name="connsiteY31" fmla="*/ 0 h 3083859"/>
              <a:gd name="connsiteX32" fmla="*/ 806824 w 3684495"/>
              <a:gd name="connsiteY32" fmla="*/ 735106 h 3083859"/>
              <a:gd name="connsiteX0" fmla="*/ 806824 w 3684495"/>
              <a:gd name="connsiteY0" fmla="*/ 735106 h 3083859"/>
              <a:gd name="connsiteX1" fmla="*/ 1210236 w 3684495"/>
              <a:gd name="connsiteY1" fmla="*/ 735106 h 3083859"/>
              <a:gd name="connsiteX2" fmla="*/ 1210236 w 3684495"/>
              <a:gd name="connsiteY2" fmla="*/ 1093694 h 3083859"/>
              <a:gd name="connsiteX3" fmla="*/ 1604683 w 3684495"/>
              <a:gd name="connsiteY3" fmla="*/ 1093694 h 3083859"/>
              <a:gd name="connsiteX4" fmla="*/ 1598627 w 3684495"/>
              <a:gd name="connsiteY4" fmla="*/ 1461009 h 3083859"/>
              <a:gd name="connsiteX5" fmla="*/ 2034989 w 3684495"/>
              <a:gd name="connsiteY5" fmla="*/ 1461009 h 3083859"/>
              <a:gd name="connsiteX6" fmla="*/ 2028934 w 3684495"/>
              <a:gd name="connsiteY6" fmla="*/ 1801431 h 3083859"/>
              <a:gd name="connsiteX7" fmla="*/ 3137410 w 3684495"/>
              <a:gd name="connsiteY7" fmla="*/ 1801431 h 3083859"/>
              <a:gd name="connsiteX8" fmla="*/ 3236259 w 3684495"/>
              <a:gd name="connsiteY8" fmla="*/ 2079812 h 3083859"/>
              <a:gd name="connsiteX9" fmla="*/ 3290047 w 3684495"/>
              <a:gd name="connsiteY9" fmla="*/ 2348753 h 3083859"/>
              <a:gd name="connsiteX10" fmla="*/ 3370730 w 3684495"/>
              <a:gd name="connsiteY10" fmla="*/ 2510118 h 3083859"/>
              <a:gd name="connsiteX11" fmla="*/ 3558989 w 3684495"/>
              <a:gd name="connsiteY11" fmla="*/ 2554941 h 3083859"/>
              <a:gd name="connsiteX12" fmla="*/ 3630706 w 3684495"/>
              <a:gd name="connsiteY12" fmla="*/ 2662518 h 3083859"/>
              <a:gd name="connsiteX13" fmla="*/ 3675530 w 3684495"/>
              <a:gd name="connsiteY13" fmla="*/ 2779059 h 3083859"/>
              <a:gd name="connsiteX14" fmla="*/ 3684495 w 3684495"/>
              <a:gd name="connsiteY14" fmla="*/ 2832847 h 3083859"/>
              <a:gd name="connsiteX15" fmla="*/ 3684495 w 3684495"/>
              <a:gd name="connsiteY15" fmla="*/ 2949388 h 3083859"/>
              <a:gd name="connsiteX16" fmla="*/ 2017059 w 3684495"/>
              <a:gd name="connsiteY16" fmla="*/ 2949388 h 3083859"/>
              <a:gd name="connsiteX17" fmla="*/ 2017059 w 3684495"/>
              <a:gd name="connsiteY17" fmla="*/ 3083859 h 3083859"/>
              <a:gd name="connsiteX18" fmla="*/ 2008095 w 3684495"/>
              <a:gd name="connsiteY18" fmla="*/ 2805953 h 3083859"/>
              <a:gd name="connsiteX19" fmla="*/ 1936377 w 3684495"/>
              <a:gd name="connsiteY19" fmla="*/ 2537012 h 3083859"/>
              <a:gd name="connsiteX20" fmla="*/ 1712259 w 3684495"/>
              <a:gd name="connsiteY20" fmla="*/ 2303929 h 3083859"/>
              <a:gd name="connsiteX21" fmla="*/ 1479177 w 3684495"/>
              <a:gd name="connsiteY21" fmla="*/ 2151529 h 3083859"/>
              <a:gd name="connsiteX22" fmla="*/ 1008440 w 3684495"/>
              <a:gd name="connsiteY22" fmla="*/ 2061645 h 3083859"/>
              <a:gd name="connsiteX23" fmla="*/ 753036 w 3684495"/>
              <a:gd name="connsiteY23" fmla="*/ 1882588 h 3083859"/>
              <a:gd name="connsiteX24" fmla="*/ 313765 w 3684495"/>
              <a:gd name="connsiteY24" fmla="*/ 1541929 h 3083859"/>
              <a:gd name="connsiteX25" fmla="*/ 0 w 3684495"/>
              <a:gd name="connsiteY25" fmla="*/ 1210235 h 3083859"/>
              <a:gd name="connsiteX26" fmla="*/ 26895 w 3684495"/>
              <a:gd name="connsiteY26" fmla="*/ 690282 h 3083859"/>
              <a:gd name="connsiteX27" fmla="*/ 134471 w 3684495"/>
              <a:gd name="connsiteY27" fmla="*/ 286871 h 3083859"/>
              <a:gd name="connsiteX28" fmla="*/ 313765 w 3684495"/>
              <a:gd name="connsiteY28" fmla="*/ 98612 h 3083859"/>
              <a:gd name="connsiteX29" fmla="*/ 502024 w 3684495"/>
              <a:gd name="connsiteY29" fmla="*/ 26894 h 3083859"/>
              <a:gd name="connsiteX30" fmla="*/ 546847 w 3684495"/>
              <a:gd name="connsiteY30" fmla="*/ 0 h 3083859"/>
              <a:gd name="connsiteX31" fmla="*/ 815789 w 3684495"/>
              <a:gd name="connsiteY31" fmla="*/ 0 h 3083859"/>
              <a:gd name="connsiteX32" fmla="*/ 806824 w 3684495"/>
              <a:gd name="connsiteY32" fmla="*/ 735106 h 3083859"/>
              <a:gd name="connsiteX0" fmla="*/ 806824 w 3684495"/>
              <a:gd name="connsiteY0" fmla="*/ 735106 h 2962747"/>
              <a:gd name="connsiteX1" fmla="*/ 1210236 w 3684495"/>
              <a:gd name="connsiteY1" fmla="*/ 735106 h 2962747"/>
              <a:gd name="connsiteX2" fmla="*/ 1210236 w 3684495"/>
              <a:gd name="connsiteY2" fmla="*/ 1093694 h 2962747"/>
              <a:gd name="connsiteX3" fmla="*/ 1604683 w 3684495"/>
              <a:gd name="connsiteY3" fmla="*/ 1093694 h 2962747"/>
              <a:gd name="connsiteX4" fmla="*/ 1598627 w 3684495"/>
              <a:gd name="connsiteY4" fmla="*/ 1461009 h 2962747"/>
              <a:gd name="connsiteX5" fmla="*/ 2034989 w 3684495"/>
              <a:gd name="connsiteY5" fmla="*/ 1461009 h 2962747"/>
              <a:gd name="connsiteX6" fmla="*/ 2028934 w 3684495"/>
              <a:gd name="connsiteY6" fmla="*/ 1801431 h 2962747"/>
              <a:gd name="connsiteX7" fmla="*/ 3137410 w 3684495"/>
              <a:gd name="connsiteY7" fmla="*/ 1801431 h 2962747"/>
              <a:gd name="connsiteX8" fmla="*/ 3236259 w 3684495"/>
              <a:gd name="connsiteY8" fmla="*/ 2079812 h 2962747"/>
              <a:gd name="connsiteX9" fmla="*/ 3290047 w 3684495"/>
              <a:gd name="connsiteY9" fmla="*/ 2348753 h 2962747"/>
              <a:gd name="connsiteX10" fmla="*/ 3370730 w 3684495"/>
              <a:gd name="connsiteY10" fmla="*/ 2510118 h 2962747"/>
              <a:gd name="connsiteX11" fmla="*/ 3558989 w 3684495"/>
              <a:gd name="connsiteY11" fmla="*/ 2554941 h 2962747"/>
              <a:gd name="connsiteX12" fmla="*/ 3630706 w 3684495"/>
              <a:gd name="connsiteY12" fmla="*/ 2662518 h 2962747"/>
              <a:gd name="connsiteX13" fmla="*/ 3675530 w 3684495"/>
              <a:gd name="connsiteY13" fmla="*/ 2779059 h 2962747"/>
              <a:gd name="connsiteX14" fmla="*/ 3684495 w 3684495"/>
              <a:gd name="connsiteY14" fmla="*/ 2832847 h 2962747"/>
              <a:gd name="connsiteX15" fmla="*/ 3684495 w 3684495"/>
              <a:gd name="connsiteY15" fmla="*/ 2949388 h 2962747"/>
              <a:gd name="connsiteX16" fmla="*/ 2017059 w 3684495"/>
              <a:gd name="connsiteY16" fmla="*/ 2949388 h 2962747"/>
              <a:gd name="connsiteX17" fmla="*/ 2023114 w 3684495"/>
              <a:gd name="connsiteY17" fmla="*/ 2962747 h 2962747"/>
              <a:gd name="connsiteX18" fmla="*/ 2008095 w 3684495"/>
              <a:gd name="connsiteY18" fmla="*/ 2805953 h 2962747"/>
              <a:gd name="connsiteX19" fmla="*/ 1936377 w 3684495"/>
              <a:gd name="connsiteY19" fmla="*/ 2537012 h 2962747"/>
              <a:gd name="connsiteX20" fmla="*/ 1712259 w 3684495"/>
              <a:gd name="connsiteY20" fmla="*/ 2303929 h 2962747"/>
              <a:gd name="connsiteX21" fmla="*/ 1479177 w 3684495"/>
              <a:gd name="connsiteY21" fmla="*/ 2151529 h 2962747"/>
              <a:gd name="connsiteX22" fmla="*/ 1008440 w 3684495"/>
              <a:gd name="connsiteY22" fmla="*/ 2061645 h 2962747"/>
              <a:gd name="connsiteX23" fmla="*/ 753036 w 3684495"/>
              <a:gd name="connsiteY23" fmla="*/ 1882588 h 2962747"/>
              <a:gd name="connsiteX24" fmla="*/ 313765 w 3684495"/>
              <a:gd name="connsiteY24" fmla="*/ 1541929 h 2962747"/>
              <a:gd name="connsiteX25" fmla="*/ 0 w 3684495"/>
              <a:gd name="connsiteY25" fmla="*/ 1210235 h 2962747"/>
              <a:gd name="connsiteX26" fmla="*/ 26895 w 3684495"/>
              <a:gd name="connsiteY26" fmla="*/ 690282 h 2962747"/>
              <a:gd name="connsiteX27" fmla="*/ 134471 w 3684495"/>
              <a:gd name="connsiteY27" fmla="*/ 286871 h 2962747"/>
              <a:gd name="connsiteX28" fmla="*/ 313765 w 3684495"/>
              <a:gd name="connsiteY28" fmla="*/ 98612 h 2962747"/>
              <a:gd name="connsiteX29" fmla="*/ 502024 w 3684495"/>
              <a:gd name="connsiteY29" fmla="*/ 26894 h 2962747"/>
              <a:gd name="connsiteX30" fmla="*/ 546847 w 3684495"/>
              <a:gd name="connsiteY30" fmla="*/ 0 h 2962747"/>
              <a:gd name="connsiteX31" fmla="*/ 815789 w 3684495"/>
              <a:gd name="connsiteY31" fmla="*/ 0 h 2962747"/>
              <a:gd name="connsiteX32" fmla="*/ 806824 w 3684495"/>
              <a:gd name="connsiteY32" fmla="*/ 735106 h 296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684495" h="2962747">
                <a:moveTo>
                  <a:pt x="806824" y="735106"/>
                </a:moveTo>
                <a:lnTo>
                  <a:pt x="1210236" y="735106"/>
                </a:lnTo>
                <a:lnTo>
                  <a:pt x="1210236" y="1093694"/>
                </a:lnTo>
                <a:lnTo>
                  <a:pt x="1604683" y="1093694"/>
                </a:lnTo>
                <a:cubicBezTo>
                  <a:pt x="1602664" y="1216132"/>
                  <a:pt x="1600646" y="1338571"/>
                  <a:pt x="1598627" y="1461009"/>
                </a:cubicBezTo>
                <a:lnTo>
                  <a:pt x="2034989" y="1461009"/>
                </a:lnTo>
                <a:lnTo>
                  <a:pt x="2028934" y="1801431"/>
                </a:lnTo>
                <a:lnTo>
                  <a:pt x="3137410" y="1801431"/>
                </a:lnTo>
                <a:lnTo>
                  <a:pt x="3236259" y="2079812"/>
                </a:lnTo>
                <a:lnTo>
                  <a:pt x="3290047" y="2348753"/>
                </a:lnTo>
                <a:lnTo>
                  <a:pt x="3370730" y="2510118"/>
                </a:lnTo>
                <a:lnTo>
                  <a:pt x="3558989" y="2554941"/>
                </a:lnTo>
                <a:lnTo>
                  <a:pt x="3630706" y="2662518"/>
                </a:lnTo>
                <a:lnTo>
                  <a:pt x="3675530" y="2779059"/>
                </a:lnTo>
                <a:lnTo>
                  <a:pt x="3684495" y="2832847"/>
                </a:lnTo>
                <a:lnTo>
                  <a:pt x="3684495" y="2949388"/>
                </a:lnTo>
                <a:lnTo>
                  <a:pt x="2017059" y="2949388"/>
                </a:lnTo>
                <a:lnTo>
                  <a:pt x="2023114" y="2962747"/>
                </a:lnTo>
                <a:lnTo>
                  <a:pt x="2008095" y="2805953"/>
                </a:lnTo>
                <a:lnTo>
                  <a:pt x="1936377" y="2537012"/>
                </a:lnTo>
                <a:lnTo>
                  <a:pt x="1712259" y="2303929"/>
                </a:lnTo>
                <a:lnTo>
                  <a:pt x="1479177" y="2151529"/>
                </a:lnTo>
                <a:lnTo>
                  <a:pt x="1008440" y="2061645"/>
                </a:lnTo>
                <a:lnTo>
                  <a:pt x="753036" y="1882588"/>
                </a:lnTo>
                <a:lnTo>
                  <a:pt x="313765" y="1541929"/>
                </a:lnTo>
                <a:lnTo>
                  <a:pt x="0" y="1210235"/>
                </a:lnTo>
                <a:lnTo>
                  <a:pt x="26895" y="690282"/>
                </a:lnTo>
                <a:lnTo>
                  <a:pt x="134471" y="286871"/>
                </a:lnTo>
                <a:lnTo>
                  <a:pt x="313765" y="98612"/>
                </a:lnTo>
                <a:lnTo>
                  <a:pt x="502024" y="26894"/>
                </a:lnTo>
                <a:lnTo>
                  <a:pt x="546847" y="0"/>
                </a:lnTo>
                <a:lnTo>
                  <a:pt x="815789" y="0"/>
                </a:lnTo>
                <a:lnTo>
                  <a:pt x="806824" y="735106"/>
                </a:lnTo>
                <a:close/>
              </a:path>
            </a:pathLst>
          </a:custGeom>
          <a:solidFill>
            <a:srgbClr val="FFC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879794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2A00D-B817-6EBD-0305-8169CBEFA540}"/>
            </a:ext>
          </a:extLst>
        </p:cNvPr>
        <p:cNvGrpSpPr/>
        <p:nvPr/>
      </p:nvGrpSpPr>
      <p:grpSpPr>
        <a:xfrm>
          <a:off x="0" y="0"/>
          <a:ext cx="0" cy="0"/>
          <a:chOff x="0" y="0"/>
          <a:chExt cx="0" cy="0"/>
        </a:xfrm>
      </p:grpSpPr>
      <p:sp>
        <p:nvSpPr>
          <p:cNvPr id="56" name="Forma Livre 55">
            <a:extLst>
              <a:ext uri="{FF2B5EF4-FFF2-40B4-BE49-F238E27FC236}">
                <a16:creationId xmlns:a16="http://schemas.microsoft.com/office/drawing/2014/main" id="{345DBBD2-0494-DBC5-3CB6-753DEB31261D}"/>
              </a:ext>
            </a:extLst>
          </p:cNvPr>
          <p:cNvSpPr/>
          <p:nvPr/>
        </p:nvSpPr>
        <p:spPr>
          <a:xfrm>
            <a:off x="6783704" y="182879"/>
            <a:ext cx="2611755" cy="2908935"/>
          </a:xfrm>
          <a:custGeom>
            <a:avLst/>
            <a:gdLst>
              <a:gd name="connsiteX0" fmla="*/ 0 w 2731770"/>
              <a:gd name="connsiteY0" fmla="*/ 1097280 h 2983230"/>
              <a:gd name="connsiteX1" fmla="*/ 297180 w 2731770"/>
              <a:gd name="connsiteY1" fmla="*/ 1097280 h 2983230"/>
              <a:gd name="connsiteX2" fmla="*/ 297180 w 2731770"/>
              <a:gd name="connsiteY2" fmla="*/ 1840230 h 2983230"/>
              <a:gd name="connsiteX3" fmla="*/ 354330 w 2731770"/>
              <a:gd name="connsiteY3" fmla="*/ 1840230 h 2983230"/>
              <a:gd name="connsiteX4" fmla="*/ 691515 w 2731770"/>
              <a:gd name="connsiteY4" fmla="*/ 1840230 h 2983230"/>
              <a:gd name="connsiteX5" fmla="*/ 691515 w 2731770"/>
              <a:gd name="connsiteY5" fmla="*/ 1891665 h 2983230"/>
              <a:gd name="connsiteX6" fmla="*/ 691515 w 2731770"/>
              <a:gd name="connsiteY6" fmla="*/ 2194560 h 2983230"/>
              <a:gd name="connsiteX7" fmla="*/ 760095 w 2731770"/>
              <a:gd name="connsiteY7" fmla="*/ 2194560 h 2983230"/>
              <a:gd name="connsiteX8" fmla="*/ 1091565 w 2731770"/>
              <a:gd name="connsiteY8" fmla="*/ 2194560 h 2983230"/>
              <a:gd name="connsiteX9" fmla="*/ 1091565 w 2731770"/>
              <a:gd name="connsiteY9" fmla="*/ 2297430 h 2983230"/>
              <a:gd name="connsiteX10" fmla="*/ 1091565 w 2731770"/>
              <a:gd name="connsiteY10" fmla="*/ 2560320 h 2983230"/>
              <a:gd name="connsiteX11" fmla="*/ 977265 w 2731770"/>
              <a:gd name="connsiteY11" fmla="*/ 2560320 h 2983230"/>
              <a:gd name="connsiteX12" fmla="*/ 1520190 w 2731770"/>
              <a:gd name="connsiteY12" fmla="*/ 2560320 h 2983230"/>
              <a:gd name="connsiteX13" fmla="*/ 1520190 w 2731770"/>
              <a:gd name="connsiteY13" fmla="*/ 2691765 h 2983230"/>
              <a:gd name="connsiteX14" fmla="*/ 1520190 w 2731770"/>
              <a:gd name="connsiteY14" fmla="*/ 2908935 h 2983230"/>
              <a:gd name="connsiteX15" fmla="*/ 1577340 w 2731770"/>
              <a:gd name="connsiteY15" fmla="*/ 2908935 h 2983230"/>
              <a:gd name="connsiteX16" fmla="*/ 2611755 w 2731770"/>
              <a:gd name="connsiteY16" fmla="*/ 2908935 h 2983230"/>
              <a:gd name="connsiteX17" fmla="*/ 2611755 w 2731770"/>
              <a:gd name="connsiteY17" fmla="*/ 2983230 h 2983230"/>
              <a:gd name="connsiteX18" fmla="*/ 2731770 w 2731770"/>
              <a:gd name="connsiteY18" fmla="*/ 2868930 h 2983230"/>
              <a:gd name="connsiteX19" fmla="*/ 2600325 w 2731770"/>
              <a:gd name="connsiteY19" fmla="*/ 2891790 h 2983230"/>
              <a:gd name="connsiteX20" fmla="*/ 2411730 w 2731770"/>
              <a:gd name="connsiteY20" fmla="*/ 2817495 h 2983230"/>
              <a:gd name="connsiteX21" fmla="*/ 2343150 w 2731770"/>
              <a:gd name="connsiteY21" fmla="*/ 2708910 h 2983230"/>
              <a:gd name="connsiteX22" fmla="*/ 2314575 w 2731770"/>
              <a:gd name="connsiteY22" fmla="*/ 2594610 h 2983230"/>
              <a:gd name="connsiteX23" fmla="*/ 2286000 w 2731770"/>
              <a:gd name="connsiteY23" fmla="*/ 2320290 h 2983230"/>
              <a:gd name="connsiteX24" fmla="*/ 2251710 w 2731770"/>
              <a:gd name="connsiteY24" fmla="*/ 2200275 h 2983230"/>
              <a:gd name="connsiteX25" fmla="*/ 2148840 w 2731770"/>
              <a:gd name="connsiteY25" fmla="*/ 2148840 h 2983230"/>
              <a:gd name="connsiteX26" fmla="*/ 1960245 w 2731770"/>
              <a:gd name="connsiteY26" fmla="*/ 2103120 h 2983230"/>
              <a:gd name="connsiteX27" fmla="*/ 1885950 w 2731770"/>
              <a:gd name="connsiteY27" fmla="*/ 2000250 h 2983230"/>
              <a:gd name="connsiteX28" fmla="*/ 1885950 w 2731770"/>
              <a:gd name="connsiteY28" fmla="*/ 1725930 h 2983230"/>
              <a:gd name="connsiteX29" fmla="*/ 1874520 w 2731770"/>
              <a:gd name="connsiteY29" fmla="*/ 1531620 h 2983230"/>
              <a:gd name="connsiteX30" fmla="*/ 1760220 w 2731770"/>
              <a:gd name="connsiteY30" fmla="*/ 1434465 h 2983230"/>
              <a:gd name="connsiteX31" fmla="*/ 1651635 w 2731770"/>
              <a:gd name="connsiteY31" fmla="*/ 1405890 h 2983230"/>
              <a:gd name="connsiteX32" fmla="*/ 1577340 w 2731770"/>
              <a:gd name="connsiteY32" fmla="*/ 1337310 h 2983230"/>
              <a:gd name="connsiteX33" fmla="*/ 1543050 w 2731770"/>
              <a:gd name="connsiteY33" fmla="*/ 1171575 h 2983230"/>
              <a:gd name="connsiteX34" fmla="*/ 1491615 w 2731770"/>
              <a:gd name="connsiteY34" fmla="*/ 857250 h 2983230"/>
              <a:gd name="connsiteX35" fmla="*/ 1405890 w 2731770"/>
              <a:gd name="connsiteY35" fmla="*/ 765810 h 2983230"/>
              <a:gd name="connsiteX36" fmla="*/ 1274445 w 2731770"/>
              <a:gd name="connsiteY36" fmla="*/ 731520 h 2983230"/>
              <a:gd name="connsiteX37" fmla="*/ 1165860 w 2731770"/>
              <a:gd name="connsiteY37" fmla="*/ 662940 h 2983230"/>
              <a:gd name="connsiteX38" fmla="*/ 1108710 w 2731770"/>
              <a:gd name="connsiteY38" fmla="*/ 491490 h 2983230"/>
              <a:gd name="connsiteX39" fmla="*/ 1040130 w 2731770"/>
              <a:gd name="connsiteY39" fmla="*/ 142875 h 2983230"/>
              <a:gd name="connsiteX40" fmla="*/ 988695 w 2731770"/>
              <a:gd name="connsiteY40" fmla="*/ 0 h 2983230"/>
              <a:gd name="connsiteX41" fmla="*/ 920115 w 2731770"/>
              <a:gd name="connsiteY41" fmla="*/ 11430 h 2983230"/>
              <a:gd name="connsiteX42" fmla="*/ 811530 w 2731770"/>
              <a:gd name="connsiteY42" fmla="*/ 80010 h 2983230"/>
              <a:gd name="connsiteX43" fmla="*/ 691515 w 2731770"/>
              <a:gd name="connsiteY43" fmla="*/ 257175 h 2983230"/>
              <a:gd name="connsiteX44" fmla="*/ 600075 w 2731770"/>
              <a:gd name="connsiteY44" fmla="*/ 514350 h 2983230"/>
              <a:gd name="connsiteX45" fmla="*/ 485775 w 2731770"/>
              <a:gd name="connsiteY45" fmla="*/ 622935 h 2983230"/>
              <a:gd name="connsiteX46" fmla="*/ 365760 w 2731770"/>
              <a:gd name="connsiteY46" fmla="*/ 737235 h 2983230"/>
              <a:gd name="connsiteX47" fmla="*/ 137160 w 2731770"/>
              <a:gd name="connsiteY47" fmla="*/ 994410 h 2983230"/>
              <a:gd name="connsiteX48" fmla="*/ 0 w 2731770"/>
              <a:gd name="connsiteY48" fmla="*/ 1097280 h 2983230"/>
              <a:gd name="connsiteX0" fmla="*/ 0 w 2611755"/>
              <a:gd name="connsiteY0" fmla="*/ 1097280 h 2983230"/>
              <a:gd name="connsiteX1" fmla="*/ 297180 w 2611755"/>
              <a:gd name="connsiteY1" fmla="*/ 1097280 h 2983230"/>
              <a:gd name="connsiteX2" fmla="*/ 297180 w 2611755"/>
              <a:gd name="connsiteY2" fmla="*/ 1840230 h 2983230"/>
              <a:gd name="connsiteX3" fmla="*/ 354330 w 2611755"/>
              <a:gd name="connsiteY3" fmla="*/ 1840230 h 2983230"/>
              <a:gd name="connsiteX4" fmla="*/ 691515 w 2611755"/>
              <a:gd name="connsiteY4" fmla="*/ 1840230 h 2983230"/>
              <a:gd name="connsiteX5" fmla="*/ 691515 w 2611755"/>
              <a:gd name="connsiteY5" fmla="*/ 1891665 h 2983230"/>
              <a:gd name="connsiteX6" fmla="*/ 691515 w 2611755"/>
              <a:gd name="connsiteY6" fmla="*/ 2194560 h 2983230"/>
              <a:gd name="connsiteX7" fmla="*/ 760095 w 2611755"/>
              <a:gd name="connsiteY7" fmla="*/ 2194560 h 2983230"/>
              <a:gd name="connsiteX8" fmla="*/ 1091565 w 2611755"/>
              <a:gd name="connsiteY8" fmla="*/ 2194560 h 2983230"/>
              <a:gd name="connsiteX9" fmla="*/ 1091565 w 2611755"/>
              <a:gd name="connsiteY9" fmla="*/ 2297430 h 2983230"/>
              <a:gd name="connsiteX10" fmla="*/ 1091565 w 2611755"/>
              <a:gd name="connsiteY10" fmla="*/ 2560320 h 2983230"/>
              <a:gd name="connsiteX11" fmla="*/ 977265 w 2611755"/>
              <a:gd name="connsiteY11" fmla="*/ 2560320 h 2983230"/>
              <a:gd name="connsiteX12" fmla="*/ 1520190 w 2611755"/>
              <a:gd name="connsiteY12" fmla="*/ 2560320 h 2983230"/>
              <a:gd name="connsiteX13" fmla="*/ 1520190 w 2611755"/>
              <a:gd name="connsiteY13" fmla="*/ 2691765 h 2983230"/>
              <a:gd name="connsiteX14" fmla="*/ 1520190 w 2611755"/>
              <a:gd name="connsiteY14" fmla="*/ 2908935 h 2983230"/>
              <a:gd name="connsiteX15" fmla="*/ 1577340 w 2611755"/>
              <a:gd name="connsiteY15" fmla="*/ 2908935 h 2983230"/>
              <a:gd name="connsiteX16" fmla="*/ 2611755 w 2611755"/>
              <a:gd name="connsiteY16" fmla="*/ 2908935 h 2983230"/>
              <a:gd name="connsiteX17" fmla="*/ 2611755 w 2611755"/>
              <a:gd name="connsiteY17" fmla="*/ 2983230 h 2983230"/>
              <a:gd name="connsiteX18" fmla="*/ 2600325 w 2611755"/>
              <a:gd name="connsiteY18" fmla="*/ 2891790 h 2983230"/>
              <a:gd name="connsiteX19" fmla="*/ 2411730 w 2611755"/>
              <a:gd name="connsiteY19" fmla="*/ 2817495 h 2983230"/>
              <a:gd name="connsiteX20" fmla="*/ 2343150 w 2611755"/>
              <a:gd name="connsiteY20" fmla="*/ 2708910 h 2983230"/>
              <a:gd name="connsiteX21" fmla="*/ 2314575 w 2611755"/>
              <a:gd name="connsiteY21" fmla="*/ 2594610 h 2983230"/>
              <a:gd name="connsiteX22" fmla="*/ 2286000 w 2611755"/>
              <a:gd name="connsiteY22" fmla="*/ 2320290 h 2983230"/>
              <a:gd name="connsiteX23" fmla="*/ 2251710 w 2611755"/>
              <a:gd name="connsiteY23" fmla="*/ 2200275 h 2983230"/>
              <a:gd name="connsiteX24" fmla="*/ 2148840 w 2611755"/>
              <a:gd name="connsiteY24" fmla="*/ 2148840 h 2983230"/>
              <a:gd name="connsiteX25" fmla="*/ 1960245 w 2611755"/>
              <a:gd name="connsiteY25" fmla="*/ 2103120 h 2983230"/>
              <a:gd name="connsiteX26" fmla="*/ 1885950 w 2611755"/>
              <a:gd name="connsiteY26" fmla="*/ 2000250 h 2983230"/>
              <a:gd name="connsiteX27" fmla="*/ 1885950 w 2611755"/>
              <a:gd name="connsiteY27" fmla="*/ 1725930 h 2983230"/>
              <a:gd name="connsiteX28" fmla="*/ 1874520 w 2611755"/>
              <a:gd name="connsiteY28" fmla="*/ 1531620 h 2983230"/>
              <a:gd name="connsiteX29" fmla="*/ 1760220 w 2611755"/>
              <a:gd name="connsiteY29" fmla="*/ 1434465 h 2983230"/>
              <a:gd name="connsiteX30" fmla="*/ 1651635 w 2611755"/>
              <a:gd name="connsiteY30" fmla="*/ 1405890 h 2983230"/>
              <a:gd name="connsiteX31" fmla="*/ 1577340 w 2611755"/>
              <a:gd name="connsiteY31" fmla="*/ 1337310 h 2983230"/>
              <a:gd name="connsiteX32" fmla="*/ 1543050 w 2611755"/>
              <a:gd name="connsiteY32" fmla="*/ 1171575 h 2983230"/>
              <a:gd name="connsiteX33" fmla="*/ 1491615 w 2611755"/>
              <a:gd name="connsiteY33" fmla="*/ 857250 h 2983230"/>
              <a:gd name="connsiteX34" fmla="*/ 1405890 w 2611755"/>
              <a:gd name="connsiteY34" fmla="*/ 765810 h 2983230"/>
              <a:gd name="connsiteX35" fmla="*/ 1274445 w 2611755"/>
              <a:gd name="connsiteY35" fmla="*/ 731520 h 2983230"/>
              <a:gd name="connsiteX36" fmla="*/ 1165860 w 2611755"/>
              <a:gd name="connsiteY36" fmla="*/ 662940 h 2983230"/>
              <a:gd name="connsiteX37" fmla="*/ 1108710 w 2611755"/>
              <a:gd name="connsiteY37" fmla="*/ 491490 h 2983230"/>
              <a:gd name="connsiteX38" fmla="*/ 1040130 w 2611755"/>
              <a:gd name="connsiteY38" fmla="*/ 142875 h 2983230"/>
              <a:gd name="connsiteX39" fmla="*/ 988695 w 2611755"/>
              <a:gd name="connsiteY39" fmla="*/ 0 h 2983230"/>
              <a:gd name="connsiteX40" fmla="*/ 920115 w 2611755"/>
              <a:gd name="connsiteY40" fmla="*/ 11430 h 2983230"/>
              <a:gd name="connsiteX41" fmla="*/ 811530 w 2611755"/>
              <a:gd name="connsiteY41" fmla="*/ 80010 h 2983230"/>
              <a:gd name="connsiteX42" fmla="*/ 691515 w 2611755"/>
              <a:gd name="connsiteY42" fmla="*/ 257175 h 2983230"/>
              <a:gd name="connsiteX43" fmla="*/ 600075 w 2611755"/>
              <a:gd name="connsiteY43" fmla="*/ 514350 h 2983230"/>
              <a:gd name="connsiteX44" fmla="*/ 485775 w 2611755"/>
              <a:gd name="connsiteY44" fmla="*/ 622935 h 2983230"/>
              <a:gd name="connsiteX45" fmla="*/ 365760 w 2611755"/>
              <a:gd name="connsiteY45" fmla="*/ 737235 h 2983230"/>
              <a:gd name="connsiteX46" fmla="*/ 137160 w 2611755"/>
              <a:gd name="connsiteY46" fmla="*/ 994410 h 2983230"/>
              <a:gd name="connsiteX47" fmla="*/ 0 w 2611755"/>
              <a:gd name="connsiteY47" fmla="*/ 1097280 h 2983230"/>
              <a:gd name="connsiteX0" fmla="*/ 0 w 2611755"/>
              <a:gd name="connsiteY0" fmla="*/ 1097280 h 2908935"/>
              <a:gd name="connsiteX1" fmla="*/ 297180 w 2611755"/>
              <a:gd name="connsiteY1" fmla="*/ 1097280 h 2908935"/>
              <a:gd name="connsiteX2" fmla="*/ 297180 w 2611755"/>
              <a:gd name="connsiteY2" fmla="*/ 1840230 h 2908935"/>
              <a:gd name="connsiteX3" fmla="*/ 354330 w 2611755"/>
              <a:gd name="connsiteY3" fmla="*/ 1840230 h 2908935"/>
              <a:gd name="connsiteX4" fmla="*/ 691515 w 2611755"/>
              <a:gd name="connsiteY4" fmla="*/ 1840230 h 2908935"/>
              <a:gd name="connsiteX5" fmla="*/ 691515 w 2611755"/>
              <a:gd name="connsiteY5" fmla="*/ 1891665 h 2908935"/>
              <a:gd name="connsiteX6" fmla="*/ 691515 w 2611755"/>
              <a:gd name="connsiteY6" fmla="*/ 2194560 h 2908935"/>
              <a:gd name="connsiteX7" fmla="*/ 760095 w 2611755"/>
              <a:gd name="connsiteY7" fmla="*/ 2194560 h 2908935"/>
              <a:gd name="connsiteX8" fmla="*/ 1091565 w 2611755"/>
              <a:gd name="connsiteY8" fmla="*/ 2194560 h 2908935"/>
              <a:gd name="connsiteX9" fmla="*/ 1091565 w 2611755"/>
              <a:gd name="connsiteY9" fmla="*/ 2297430 h 2908935"/>
              <a:gd name="connsiteX10" fmla="*/ 1091565 w 2611755"/>
              <a:gd name="connsiteY10" fmla="*/ 2560320 h 2908935"/>
              <a:gd name="connsiteX11" fmla="*/ 977265 w 2611755"/>
              <a:gd name="connsiteY11" fmla="*/ 2560320 h 2908935"/>
              <a:gd name="connsiteX12" fmla="*/ 1520190 w 2611755"/>
              <a:gd name="connsiteY12" fmla="*/ 2560320 h 2908935"/>
              <a:gd name="connsiteX13" fmla="*/ 1520190 w 2611755"/>
              <a:gd name="connsiteY13" fmla="*/ 2691765 h 2908935"/>
              <a:gd name="connsiteX14" fmla="*/ 1520190 w 2611755"/>
              <a:gd name="connsiteY14" fmla="*/ 2908935 h 2908935"/>
              <a:gd name="connsiteX15" fmla="*/ 1577340 w 2611755"/>
              <a:gd name="connsiteY15" fmla="*/ 2908935 h 2908935"/>
              <a:gd name="connsiteX16" fmla="*/ 2611755 w 2611755"/>
              <a:gd name="connsiteY16" fmla="*/ 2908935 h 2908935"/>
              <a:gd name="connsiteX17" fmla="*/ 2600325 w 2611755"/>
              <a:gd name="connsiteY17" fmla="*/ 2891790 h 2908935"/>
              <a:gd name="connsiteX18" fmla="*/ 2411730 w 2611755"/>
              <a:gd name="connsiteY18" fmla="*/ 2817495 h 2908935"/>
              <a:gd name="connsiteX19" fmla="*/ 2343150 w 2611755"/>
              <a:gd name="connsiteY19" fmla="*/ 2708910 h 2908935"/>
              <a:gd name="connsiteX20" fmla="*/ 2314575 w 2611755"/>
              <a:gd name="connsiteY20" fmla="*/ 2594610 h 2908935"/>
              <a:gd name="connsiteX21" fmla="*/ 2286000 w 2611755"/>
              <a:gd name="connsiteY21" fmla="*/ 2320290 h 2908935"/>
              <a:gd name="connsiteX22" fmla="*/ 2251710 w 2611755"/>
              <a:gd name="connsiteY22" fmla="*/ 2200275 h 2908935"/>
              <a:gd name="connsiteX23" fmla="*/ 2148840 w 2611755"/>
              <a:gd name="connsiteY23" fmla="*/ 2148840 h 2908935"/>
              <a:gd name="connsiteX24" fmla="*/ 1960245 w 2611755"/>
              <a:gd name="connsiteY24" fmla="*/ 2103120 h 2908935"/>
              <a:gd name="connsiteX25" fmla="*/ 1885950 w 2611755"/>
              <a:gd name="connsiteY25" fmla="*/ 2000250 h 2908935"/>
              <a:gd name="connsiteX26" fmla="*/ 1885950 w 2611755"/>
              <a:gd name="connsiteY26" fmla="*/ 1725930 h 2908935"/>
              <a:gd name="connsiteX27" fmla="*/ 1874520 w 2611755"/>
              <a:gd name="connsiteY27" fmla="*/ 1531620 h 2908935"/>
              <a:gd name="connsiteX28" fmla="*/ 1760220 w 2611755"/>
              <a:gd name="connsiteY28" fmla="*/ 1434465 h 2908935"/>
              <a:gd name="connsiteX29" fmla="*/ 1651635 w 2611755"/>
              <a:gd name="connsiteY29" fmla="*/ 1405890 h 2908935"/>
              <a:gd name="connsiteX30" fmla="*/ 1577340 w 2611755"/>
              <a:gd name="connsiteY30" fmla="*/ 1337310 h 2908935"/>
              <a:gd name="connsiteX31" fmla="*/ 1543050 w 2611755"/>
              <a:gd name="connsiteY31" fmla="*/ 1171575 h 2908935"/>
              <a:gd name="connsiteX32" fmla="*/ 1491615 w 2611755"/>
              <a:gd name="connsiteY32" fmla="*/ 857250 h 2908935"/>
              <a:gd name="connsiteX33" fmla="*/ 1405890 w 2611755"/>
              <a:gd name="connsiteY33" fmla="*/ 765810 h 2908935"/>
              <a:gd name="connsiteX34" fmla="*/ 1274445 w 2611755"/>
              <a:gd name="connsiteY34" fmla="*/ 731520 h 2908935"/>
              <a:gd name="connsiteX35" fmla="*/ 1165860 w 2611755"/>
              <a:gd name="connsiteY35" fmla="*/ 662940 h 2908935"/>
              <a:gd name="connsiteX36" fmla="*/ 1108710 w 2611755"/>
              <a:gd name="connsiteY36" fmla="*/ 491490 h 2908935"/>
              <a:gd name="connsiteX37" fmla="*/ 1040130 w 2611755"/>
              <a:gd name="connsiteY37" fmla="*/ 142875 h 2908935"/>
              <a:gd name="connsiteX38" fmla="*/ 988695 w 2611755"/>
              <a:gd name="connsiteY38" fmla="*/ 0 h 2908935"/>
              <a:gd name="connsiteX39" fmla="*/ 920115 w 2611755"/>
              <a:gd name="connsiteY39" fmla="*/ 11430 h 2908935"/>
              <a:gd name="connsiteX40" fmla="*/ 811530 w 2611755"/>
              <a:gd name="connsiteY40" fmla="*/ 80010 h 2908935"/>
              <a:gd name="connsiteX41" fmla="*/ 691515 w 2611755"/>
              <a:gd name="connsiteY41" fmla="*/ 257175 h 2908935"/>
              <a:gd name="connsiteX42" fmla="*/ 600075 w 2611755"/>
              <a:gd name="connsiteY42" fmla="*/ 514350 h 2908935"/>
              <a:gd name="connsiteX43" fmla="*/ 485775 w 2611755"/>
              <a:gd name="connsiteY43" fmla="*/ 622935 h 2908935"/>
              <a:gd name="connsiteX44" fmla="*/ 365760 w 2611755"/>
              <a:gd name="connsiteY44" fmla="*/ 737235 h 2908935"/>
              <a:gd name="connsiteX45" fmla="*/ 137160 w 2611755"/>
              <a:gd name="connsiteY45" fmla="*/ 994410 h 2908935"/>
              <a:gd name="connsiteX46" fmla="*/ 0 w 2611755"/>
              <a:gd name="connsiteY46" fmla="*/ 1097280 h 2908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611755" h="2908935">
                <a:moveTo>
                  <a:pt x="0" y="1097280"/>
                </a:moveTo>
                <a:lnTo>
                  <a:pt x="297180" y="1097280"/>
                </a:lnTo>
                <a:lnTo>
                  <a:pt x="297180" y="1840230"/>
                </a:lnTo>
                <a:lnTo>
                  <a:pt x="354330" y="1840230"/>
                </a:lnTo>
                <a:lnTo>
                  <a:pt x="691515" y="1840230"/>
                </a:lnTo>
                <a:lnTo>
                  <a:pt x="691515" y="1891665"/>
                </a:lnTo>
                <a:lnTo>
                  <a:pt x="691515" y="2194560"/>
                </a:lnTo>
                <a:lnTo>
                  <a:pt x="760095" y="2194560"/>
                </a:lnTo>
                <a:lnTo>
                  <a:pt x="1091565" y="2194560"/>
                </a:lnTo>
                <a:lnTo>
                  <a:pt x="1091565" y="2297430"/>
                </a:lnTo>
                <a:lnTo>
                  <a:pt x="1091565" y="2560320"/>
                </a:lnTo>
                <a:lnTo>
                  <a:pt x="977265" y="2560320"/>
                </a:lnTo>
                <a:lnTo>
                  <a:pt x="1520190" y="2560320"/>
                </a:lnTo>
                <a:lnTo>
                  <a:pt x="1520190" y="2691765"/>
                </a:lnTo>
                <a:lnTo>
                  <a:pt x="1520190" y="2908935"/>
                </a:lnTo>
                <a:lnTo>
                  <a:pt x="1577340" y="2908935"/>
                </a:lnTo>
                <a:lnTo>
                  <a:pt x="2611755" y="2908935"/>
                </a:lnTo>
                <a:lnTo>
                  <a:pt x="2600325" y="2891790"/>
                </a:lnTo>
                <a:lnTo>
                  <a:pt x="2411730" y="2817495"/>
                </a:lnTo>
                <a:lnTo>
                  <a:pt x="2343150" y="2708910"/>
                </a:lnTo>
                <a:lnTo>
                  <a:pt x="2314575" y="2594610"/>
                </a:lnTo>
                <a:lnTo>
                  <a:pt x="2286000" y="2320290"/>
                </a:lnTo>
                <a:lnTo>
                  <a:pt x="2251710" y="2200275"/>
                </a:lnTo>
                <a:lnTo>
                  <a:pt x="2148840" y="2148840"/>
                </a:lnTo>
                <a:lnTo>
                  <a:pt x="1960245" y="2103120"/>
                </a:lnTo>
                <a:lnTo>
                  <a:pt x="1885950" y="2000250"/>
                </a:lnTo>
                <a:lnTo>
                  <a:pt x="1885950" y="1725930"/>
                </a:lnTo>
                <a:lnTo>
                  <a:pt x="1874520" y="1531620"/>
                </a:lnTo>
                <a:lnTo>
                  <a:pt x="1760220" y="1434465"/>
                </a:lnTo>
                <a:lnTo>
                  <a:pt x="1651635" y="1405890"/>
                </a:lnTo>
                <a:lnTo>
                  <a:pt x="1577340" y="1337310"/>
                </a:lnTo>
                <a:lnTo>
                  <a:pt x="1543050" y="1171575"/>
                </a:lnTo>
                <a:lnTo>
                  <a:pt x="1491615" y="857250"/>
                </a:lnTo>
                <a:lnTo>
                  <a:pt x="1405890" y="765810"/>
                </a:lnTo>
                <a:lnTo>
                  <a:pt x="1274445" y="731520"/>
                </a:lnTo>
                <a:lnTo>
                  <a:pt x="1165860" y="662940"/>
                </a:lnTo>
                <a:lnTo>
                  <a:pt x="1108710" y="491490"/>
                </a:lnTo>
                <a:lnTo>
                  <a:pt x="1040130" y="142875"/>
                </a:lnTo>
                <a:lnTo>
                  <a:pt x="988695" y="0"/>
                </a:lnTo>
                <a:lnTo>
                  <a:pt x="920115" y="11430"/>
                </a:lnTo>
                <a:lnTo>
                  <a:pt x="811530" y="80010"/>
                </a:lnTo>
                <a:lnTo>
                  <a:pt x="691515" y="257175"/>
                </a:lnTo>
                <a:lnTo>
                  <a:pt x="600075" y="514350"/>
                </a:lnTo>
                <a:lnTo>
                  <a:pt x="485775" y="622935"/>
                </a:lnTo>
                <a:lnTo>
                  <a:pt x="365760" y="737235"/>
                </a:lnTo>
                <a:lnTo>
                  <a:pt x="137160" y="994410"/>
                </a:lnTo>
                <a:lnTo>
                  <a:pt x="0" y="1097280"/>
                </a:lnTo>
                <a:close/>
              </a:path>
            </a:pathLst>
          </a:custGeom>
          <a:solidFill>
            <a:schemeClr val="accent6">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Forma Livre 2">
            <a:extLst>
              <a:ext uri="{FF2B5EF4-FFF2-40B4-BE49-F238E27FC236}">
                <a16:creationId xmlns:a16="http://schemas.microsoft.com/office/drawing/2014/main" id="{5DA0F38E-E213-497E-9547-FD0F29078A65}"/>
              </a:ext>
            </a:extLst>
          </p:cNvPr>
          <p:cNvSpPr/>
          <p:nvPr/>
        </p:nvSpPr>
        <p:spPr>
          <a:xfrm>
            <a:off x="5050302" y="2482948"/>
            <a:ext cx="3228535" cy="1772529"/>
          </a:xfrm>
          <a:custGeom>
            <a:avLst/>
            <a:gdLst>
              <a:gd name="connsiteX0" fmla="*/ 0 w 3228535"/>
              <a:gd name="connsiteY0" fmla="*/ 1765495 h 1772529"/>
              <a:gd name="connsiteX1" fmla="*/ 0 w 3228535"/>
              <a:gd name="connsiteY1" fmla="*/ 1624818 h 1772529"/>
              <a:gd name="connsiteX2" fmla="*/ 63304 w 3228535"/>
              <a:gd name="connsiteY2" fmla="*/ 1385667 h 1772529"/>
              <a:gd name="connsiteX3" fmla="*/ 218049 w 3228535"/>
              <a:gd name="connsiteY3" fmla="*/ 1273126 h 1772529"/>
              <a:gd name="connsiteX4" fmla="*/ 358726 w 3228535"/>
              <a:gd name="connsiteY4" fmla="*/ 1181686 h 1772529"/>
              <a:gd name="connsiteX5" fmla="*/ 576775 w 3228535"/>
              <a:gd name="connsiteY5" fmla="*/ 942535 h 1772529"/>
              <a:gd name="connsiteX6" fmla="*/ 780756 w 3228535"/>
              <a:gd name="connsiteY6" fmla="*/ 794824 h 1772529"/>
              <a:gd name="connsiteX7" fmla="*/ 998806 w 3228535"/>
              <a:gd name="connsiteY7" fmla="*/ 590843 h 1772529"/>
              <a:gd name="connsiteX8" fmla="*/ 1118381 w 3228535"/>
              <a:gd name="connsiteY8" fmla="*/ 422030 h 1772529"/>
              <a:gd name="connsiteX9" fmla="*/ 1167618 w 3228535"/>
              <a:gd name="connsiteY9" fmla="*/ 344658 h 1772529"/>
              <a:gd name="connsiteX10" fmla="*/ 1216855 w 3228535"/>
              <a:gd name="connsiteY10" fmla="*/ 0 h 1772529"/>
              <a:gd name="connsiteX11" fmla="*/ 1624818 w 3228535"/>
              <a:gd name="connsiteY11" fmla="*/ 414997 h 1772529"/>
              <a:gd name="connsiteX12" fmla="*/ 1934307 w 3228535"/>
              <a:gd name="connsiteY12" fmla="*/ 647114 h 1772529"/>
              <a:gd name="connsiteX13" fmla="*/ 2201593 w 3228535"/>
              <a:gd name="connsiteY13" fmla="*/ 837027 h 1772529"/>
              <a:gd name="connsiteX14" fmla="*/ 2504049 w 3228535"/>
              <a:gd name="connsiteY14" fmla="*/ 921434 h 1772529"/>
              <a:gd name="connsiteX15" fmla="*/ 2708030 w 3228535"/>
              <a:gd name="connsiteY15" fmla="*/ 963637 h 1772529"/>
              <a:gd name="connsiteX16" fmla="*/ 2883876 w 3228535"/>
              <a:gd name="connsiteY16" fmla="*/ 1076178 h 1772529"/>
              <a:gd name="connsiteX17" fmla="*/ 3031587 w 3228535"/>
              <a:gd name="connsiteY17" fmla="*/ 1209821 h 1772529"/>
              <a:gd name="connsiteX18" fmla="*/ 3158196 w 3228535"/>
              <a:gd name="connsiteY18" fmla="*/ 1357532 h 1772529"/>
              <a:gd name="connsiteX19" fmla="*/ 3207433 w 3228535"/>
              <a:gd name="connsiteY19" fmla="*/ 1540412 h 1772529"/>
              <a:gd name="connsiteX20" fmla="*/ 3221501 w 3228535"/>
              <a:gd name="connsiteY20" fmla="*/ 1681089 h 1772529"/>
              <a:gd name="connsiteX21" fmla="*/ 3228535 w 3228535"/>
              <a:gd name="connsiteY21" fmla="*/ 1772529 h 1772529"/>
              <a:gd name="connsiteX22" fmla="*/ 0 w 3228535"/>
              <a:gd name="connsiteY22" fmla="*/ 1765495 h 1772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28535" h="1772529">
                <a:moveTo>
                  <a:pt x="0" y="1765495"/>
                </a:moveTo>
                <a:lnTo>
                  <a:pt x="0" y="1624818"/>
                </a:lnTo>
                <a:lnTo>
                  <a:pt x="63304" y="1385667"/>
                </a:lnTo>
                <a:lnTo>
                  <a:pt x="218049" y="1273126"/>
                </a:lnTo>
                <a:lnTo>
                  <a:pt x="358726" y="1181686"/>
                </a:lnTo>
                <a:lnTo>
                  <a:pt x="576775" y="942535"/>
                </a:lnTo>
                <a:lnTo>
                  <a:pt x="780756" y="794824"/>
                </a:lnTo>
                <a:lnTo>
                  <a:pt x="998806" y="590843"/>
                </a:lnTo>
                <a:lnTo>
                  <a:pt x="1118381" y="422030"/>
                </a:lnTo>
                <a:lnTo>
                  <a:pt x="1167618" y="344658"/>
                </a:lnTo>
                <a:lnTo>
                  <a:pt x="1216855" y="0"/>
                </a:lnTo>
                <a:lnTo>
                  <a:pt x="1624818" y="414997"/>
                </a:lnTo>
                <a:lnTo>
                  <a:pt x="1934307" y="647114"/>
                </a:lnTo>
                <a:lnTo>
                  <a:pt x="2201593" y="837027"/>
                </a:lnTo>
                <a:lnTo>
                  <a:pt x="2504049" y="921434"/>
                </a:lnTo>
                <a:lnTo>
                  <a:pt x="2708030" y="963637"/>
                </a:lnTo>
                <a:lnTo>
                  <a:pt x="2883876" y="1076178"/>
                </a:lnTo>
                <a:lnTo>
                  <a:pt x="3031587" y="1209821"/>
                </a:lnTo>
                <a:lnTo>
                  <a:pt x="3158196" y="1357532"/>
                </a:lnTo>
                <a:lnTo>
                  <a:pt x="3207433" y="1540412"/>
                </a:lnTo>
                <a:lnTo>
                  <a:pt x="3221501" y="1681089"/>
                </a:lnTo>
                <a:lnTo>
                  <a:pt x="3228535" y="1772529"/>
                </a:lnTo>
                <a:lnTo>
                  <a:pt x="0" y="1765495"/>
                </a:lnTo>
                <a:close/>
              </a:path>
            </a:pathLst>
          </a:custGeom>
          <a:solidFill>
            <a:srgbClr val="C0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49" name="Forma Livre 448">
            <a:extLst>
              <a:ext uri="{FF2B5EF4-FFF2-40B4-BE49-F238E27FC236}">
                <a16:creationId xmlns:a16="http://schemas.microsoft.com/office/drawing/2014/main" id="{E91F68C6-A9FA-D54F-B734-6B5141F315B9}"/>
              </a:ext>
            </a:extLst>
          </p:cNvPr>
          <p:cNvSpPr/>
          <p:nvPr/>
        </p:nvSpPr>
        <p:spPr>
          <a:xfrm>
            <a:off x="2577078" y="1930401"/>
            <a:ext cx="3696722" cy="2327749"/>
          </a:xfrm>
          <a:custGeom>
            <a:avLst/>
            <a:gdLst>
              <a:gd name="connsiteX0" fmla="*/ 0 w 3691467"/>
              <a:gd name="connsiteY0" fmla="*/ 2243667 h 2243667"/>
              <a:gd name="connsiteX1" fmla="*/ 2480734 w 3691467"/>
              <a:gd name="connsiteY1" fmla="*/ 2243667 h 2243667"/>
              <a:gd name="connsiteX2" fmla="*/ 2514600 w 3691467"/>
              <a:gd name="connsiteY2" fmla="*/ 1972733 h 2243667"/>
              <a:gd name="connsiteX3" fmla="*/ 2633134 w 3691467"/>
              <a:gd name="connsiteY3" fmla="*/ 1845733 h 2243667"/>
              <a:gd name="connsiteX4" fmla="*/ 2794000 w 3691467"/>
              <a:gd name="connsiteY4" fmla="*/ 1761067 h 2243667"/>
              <a:gd name="connsiteX5" fmla="*/ 3005667 w 3691467"/>
              <a:gd name="connsiteY5" fmla="*/ 1540933 h 2243667"/>
              <a:gd name="connsiteX6" fmla="*/ 3191934 w 3691467"/>
              <a:gd name="connsiteY6" fmla="*/ 1371600 h 2243667"/>
              <a:gd name="connsiteX7" fmla="*/ 3445934 w 3691467"/>
              <a:gd name="connsiteY7" fmla="*/ 1159933 h 2243667"/>
              <a:gd name="connsiteX8" fmla="*/ 3581400 w 3691467"/>
              <a:gd name="connsiteY8" fmla="*/ 990600 h 2243667"/>
              <a:gd name="connsiteX9" fmla="*/ 3649134 w 3691467"/>
              <a:gd name="connsiteY9" fmla="*/ 838200 h 2243667"/>
              <a:gd name="connsiteX10" fmla="*/ 3691467 w 3691467"/>
              <a:gd name="connsiteY10" fmla="*/ 567267 h 2243667"/>
              <a:gd name="connsiteX11" fmla="*/ 3259667 w 3691467"/>
              <a:gd name="connsiteY11" fmla="*/ 127000 h 2243667"/>
              <a:gd name="connsiteX12" fmla="*/ 3081867 w 3691467"/>
              <a:gd name="connsiteY12" fmla="*/ 33867 h 2243667"/>
              <a:gd name="connsiteX13" fmla="*/ 2929467 w 3691467"/>
              <a:gd name="connsiteY13" fmla="*/ 0 h 2243667"/>
              <a:gd name="connsiteX14" fmla="*/ 2760134 w 3691467"/>
              <a:gd name="connsiteY14" fmla="*/ 0 h 2243667"/>
              <a:gd name="connsiteX15" fmla="*/ 2599267 w 3691467"/>
              <a:gd name="connsiteY15" fmla="*/ 42333 h 2243667"/>
              <a:gd name="connsiteX16" fmla="*/ 2446867 w 3691467"/>
              <a:gd name="connsiteY16" fmla="*/ 110067 h 2243667"/>
              <a:gd name="connsiteX17" fmla="*/ 2133600 w 3691467"/>
              <a:gd name="connsiteY17" fmla="*/ 423333 h 2243667"/>
              <a:gd name="connsiteX18" fmla="*/ 1507067 w 3691467"/>
              <a:gd name="connsiteY18" fmla="*/ 1049866 h 2243667"/>
              <a:gd name="connsiteX19" fmla="*/ 1286934 w 3691467"/>
              <a:gd name="connsiteY19" fmla="*/ 1219200 h 2243667"/>
              <a:gd name="connsiteX20" fmla="*/ 1066800 w 3691467"/>
              <a:gd name="connsiteY20" fmla="*/ 1371600 h 2243667"/>
              <a:gd name="connsiteX21" fmla="*/ 922867 w 3691467"/>
              <a:gd name="connsiteY21" fmla="*/ 1430867 h 2243667"/>
              <a:gd name="connsiteX22" fmla="*/ 643467 w 3691467"/>
              <a:gd name="connsiteY22" fmla="*/ 1490133 h 2243667"/>
              <a:gd name="connsiteX23" fmla="*/ 474134 w 3691467"/>
              <a:gd name="connsiteY23" fmla="*/ 1540933 h 2243667"/>
              <a:gd name="connsiteX24" fmla="*/ 321734 w 3691467"/>
              <a:gd name="connsiteY24" fmla="*/ 1634067 h 2243667"/>
              <a:gd name="connsiteX25" fmla="*/ 118534 w 3691467"/>
              <a:gd name="connsiteY25" fmla="*/ 1837267 h 2243667"/>
              <a:gd name="connsiteX26" fmla="*/ 42334 w 3691467"/>
              <a:gd name="connsiteY26" fmla="*/ 1981200 h 2243667"/>
              <a:gd name="connsiteX27" fmla="*/ 8467 w 3691467"/>
              <a:gd name="connsiteY27" fmla="*/ 2175933 h 2243667"/>
              <a:gd name="connsiteX28" fmla="*/ 0 w 3691467"/>
              <a:gd name="connsiteY28" fmla="*/ 2243667 h 2243667"/>
              <a:gd name="connsiteX0" fmla="*/ 0 w 3696722"/>
              <a:gd name="connsiteY0" fmla="*/ 2311984 h 2311984"/>
              <a:gd name="connsiteX1" fmla="*/ 2485989 w 3696722"/>
              <a:gd name="connsiteY1" fmla="*/ 2243667 h 2311984"/>
              <a:gd name="connsiteX2" fmla="*/ 2519855 w 3696722"/>
              <a:gd name="connsiteY2" fmla="*/ 1972733 h 2311984"/>
              <a:gd name="connsiteX3" fmla="*/ 2638389 w 3696722"/>
              <a:gd name="connsiteY3" fmla="*/ 1845733 h 2311984"/>
              <a:gd name="connsiteX4" fmla="*/ 2799255 w 3696722"/>
              <a:gd name="connsiteY4" fmla="*/ 1761067 h 2311984"/>
              <a:gd name="connsiteX5" fmla="*/ 3010922 w 3696722"/>
              <a:gd name="connsiteY5" fmla="*/ 1540933 h 2311984"/>
              <a:gd name="connsiteX6" fmla="*/ 3197189 w 3696722"/>
              <a:gd name="connsiteY6" fmla="*/ 1371600 h 2311984"/>
              <a:gd name="connsiteX7" fmla="*/ 3451189 w 3696722"/>
              <a:gd name="connsiteY7" fmla="*/ 1159933 h 2311984"/>
              <a:gd name="connsiteX8" fmla="*/ 3586655 w 3696722"/>
              <a:gd name="connsiteY8" fmla="*/ 990600 h 2311984"/>
              <a:gd name="connsiteX9" fmla="*/ 3654389 w 3696722"/>
              <a:gd name="connsiteY9" fmla="*/ 838200 h 2311984"/>
              <a:gd name="connsiteX10" fmla="*/ 3696722 w 3696722"/>
              <a:gd name="connsiteY10" fmla="*/ 567267 h 2311984"/>
              <a:gd name="connsiteX11" fmla="*/ 3264922 w 3696722"/>
              <a:gd name="connsiteY11" fmla="*/ 127000 h 2311984"/>
              <a:gd name="connsiteX12" fmla="*/ 3087122 w 3696722"/>
              <a:gd name="connsiteY12" fmla="*/ 33867 h 2311984"/>
              <a:gd name="connsiteX13" fmla="*/ 2934722 w 3696722"/>
              <a:gd name="connsiteY13" fmla="*/ 0 h 2311984"/>
              <a:gd name="connsiteX14" fmla="*/ 2765389 w 3696722"/>
              <a:gd name="connsiteY14" fmla="*/ 0 h 2311984"/>
              <a:gd name="connsiteX15" fmla="*/ 2604522 w 3696722"/>
              <a:gd name="connsiteY15" fmla="*/ 42333 h 2311984"/>
              <a:gd name="connsiteX16" fmla="*/ 2452122 w 3696722"/>
              <a:gd name="connsiteY16" fmla="*/ 110067 h 2311984"/>
              <a:gd name="connsiteX17" fmla="*/ 2138855 w 3696722"/>
              <a:gd name="connsiteY17" fmla="*/ 423333 h 2311984"/>
              <a:gd name="connsiteX18" fmla="*/ 1512322 w 3696722"/>
              <a:gd name="connsiteY18" fmla="*/ 1049866 h 2311984"/>
              <a:gd name="connsiteX19" fmla="*/ 1292189 w 3696722"/>
              <a:gd name="connsiteY19" fmla="*/ 1219200 h 2311984"/>
              <a:gd name="connsiteX20" fmla="*/ 1072055 w 3696722"/>
              <a:gd name="connsiteY20" fmla="*/ 1371600 h 2311984"/>
              <a:gd name="connsiteX21" fmla="*/ 928122 w 3696722"/>
              <a:gd name="connsiteY21" fmla="*/ 1430867 h 2311984"/>
              <a:gd name="connsiteX22" fmla="*/ 648722 w 3696722"/>
              <a:gd name="connsiteY22" fmla="*/ 1490133 h 2311984"/>
              <a:gd name="connsiteX23" fmla="*/ 479389 w 3696722"/>
              <a:gd name="connsiteY23" fmla="*/ 1540933 h 2311984"/>
              <a:gd name="connsiteX24" fmla="*/ 326989 w 3696722"/>
              <a:gd name="connsiteY24" fmla="*/ 1634067 h 2311984"/>
              <a:gd name="connsiteX25" fmla="*/ 123789 w 3696722"/>
              <a:gd name="connsiteY25" fmla="*/ 1837267 h 2311984"/>
              <a:gd name="connsiteX26" fmla="*/ 47589 w 3696722"/>
              <a:gd name="connsiteY26" fmla="*/ 1981200 h 2311984"/>
              <a:gd name="connsiteX27" fmla="*/ 13722 w 3696722"/>
              <a:gd name="connsiteY27" fmla="*/ 2175933 h 2311984"/>
              <a:gd name="connsiteX28" fmla="*/ 0 w 3696722"/>
              <a:gd name="connsiteY28" fmla="*/ 2311984 h 2311984"/>
              <a:gd name="connsiteX0" fmla="*/ 0 w 3696722"/>
              <a:gd name="connsiteY0" fmla="*/ 2311984 h 2327749"/>
              <a:gd name="connsiteX1" fmla="*/ 2470223 w 3696722"/>
              <a:gd name="connsiteY1" fmla="*/ 2327749 h 2327749"/>
              <a:gd name="connsiteX2" fmla="*/ 2519855 w 3696722"/>
              <a:gd name="connsiteY2" fmla="*/ 1972733 h 2327749"/>
              <a:gd name="connsiteX3" fmla="*/ 2638389 w 3696722"/>
              <a:gd name="connsiteY3" fmla="*/ 1845733 h 2327749"/>
              <a:gd name="connsiteX4" fmla="*/ 2799255 w 3696722"/>
              <a:gd name="connsiteY4" fmla="*/ 1761067 h 2327749"/>
              <a:gd name="connsiteX5" fmla="*/ 3010922 w 3696722"/>
              <a:gd name="connsiteY5" fmla="*/ 1540933 h 2327749"/>
              <a:gd name="connsiteX6" fmla="*/ 3197189 w 3696722"/>
              <a:gd name="connsiteY6" fmla="*/ 1371600 h 2327749"/>
              <a:gd name="connsiteX7" fmla="*/ 3451189 w 3696722"/>
              <a:gd name="connsiteY7" fmla="*/ 1159933 h 2327749"/>
              <a:gd name="connsiteX8" fmla="*/ 3586655 w 3696722"/>
              <a:gd name="connsiteY8" fmla="*/ 990600 h 2327749"/>
              <a:gd name="connsiteX9" fmla="*/ 3654389 w 3696722"/>
              <a:gd name="connsiteY9" fmla="*/ 838200 h 2327749"/>
              <a:gd name="connsiteX10" fmla="*/ 3696722 w 3696722"/>
              <a:gd name="connsiteY10" fmla="*/ 567267 h 2327749"/>
              <a:gd name="connsiteX11" fmla="*/ 3264922 w 3696722"/>
              <a:gd name="connsiteY11" fmla="*/ 127000 h 2327749"/>
              <a:gd name="connsiteX12" fmla="*/ 3087122 w 3696722"/>
              <a:gd name="connsiteY12" fmla="*/ 33867 h 2327749"/>
              <a:gd name="connsiteX13" fmla="*/ 2934722 w 3696722"/>
              <a:gd name="connsiteY13" fmla="*/ 0 h 2327749"/>
              <a:gd name="connsiteX14" fmla="*/ 2765389 w 3696722"/>
              <a:gd name="connsiteY14" fmla="*/ 0 h 2327749"/>
              <a:gd name="connsiteX15" fmla="*/ 2604522 w 3696722"/>
              <a:gd name="connsiteY15" fmla="*/ 42333 h 2327749"/>
              <a:gd name="connsiteX16" fmla="*/ 2452122 w 3696722"/>
              <a:gd name="connsiteY16" fmla="*/ 110067 h 2327749"/>
              <a:gd name="connsiteX17" fmla="*/ 2138855 w 3696722"/>
              <a:gd name="connsiteY17" fmla="*/ 423333 h 2327749"/>
              <a:gd name="connsiteX18" fmla="*/ 1512322 w 3696722"/>
              <a:gd name="connsiteY18" fmla="*/ 1049866 h 2327749"/>
              <a:gd name="connsiteX19" fmla="*/ 1292189 w 3696722"/>
              <a:gd name="connsiteY19" fmla="*/ 1219200 h 2327749"/>
              <a:gd name="connsiteX20" fmla="*/ 1072055 w 3696722"/>
              <a:gd name="connsiteY20" fmla="*/ 1371600 h 2327749"/>
              <a:gd name="connsiteX21" fmla="*/ 928122 w 3696722"/>
              <a:gd name="connsiteY21" fmla="*/ 1430867 h 2327749"/>
              <a:gd name="connsiteX22" fmla="*/ 648722 w 3696722"/>
              <a:gd name="connsiteY22" fmla="*/ 1490133 h 2327749"/>
              <a:gd name="connsiteX23" fmla="*/ 479389 w 3696722"/>
              <a:gd name="connsiteY23" fmla="*/ 1540933 h 2327749"/>
              <a:gd name="connsiteX24" fmla="*/ 326989 w 3696722"/>
              <a:gd name="connsiteY24" fmla="*/ 1634067 h 2327749"/>
              <a:gd name="connsiteX25" fmla="*/ 123789 w 3696722"/>
              <a:gd name="connsiteY25" fmla="*/ 1837267 h 2327749"/>
              <a:gd name="connsiteX26" fmla="*/ 47589 w 3696722"/>
              <a:gd name="connsiteY26" fmla="*/ 1981200 h 2327749"/>
              <a:gd name="connsiteX27" fmla="*/ 13722 w 3696722"/>
              <a:gd name="connsiteY27" fmla="*/ 2175933 h 2327749"/>
              <a:gd name="connsiteX28" fmla="*/ 0 w 3696722"/>
              <a:gd name="connsiteY28" fmla="*/ 2311984 h 232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96722" h="2327749">
                <a:moveTo>
                  <a:pt x="0" y="2311984"/>
                </a:moveTo>
                <a:lnTo>
                  <a:pt x="2470223" y="2327749"/>
                </a:lnTo>
                <a:lnTo>
                  <a:pt x="2519855" y="1972733"/>
                </a:lnTo>
                <a:lnTo>
                  <a:pt x="2638389" y="1845733"/>
                </a:lnTo>
                <a:lnTo>
                  <a:pt x="2799255" y="1761067"/>
                </a:lnTo>
                <a:lnTo>
                  <a:pt x="3010922" y="1540933"/>
                </a:lnTo>
                <a:lnTo>
                  <a:pt x="3197189" y="1371600"/>
                </a:lnTo>
                <a:lnTo>
                  <a:pt x="3451189" y="1159933"/>
                </a:lnTo>
                <a:lnTo>
                  <a:pt x="3586655" y="990600"/>
                </a:lnTo>
                <a:lnTo>
                  <a:pt x="3654389" y="838200"/>
                </a:lnTo>
                <a:lnTo>
                  <a:pt x="3696722" y="567267"/>
                </a:lnTo>
                <a:lnTo>
                  <a:pt x="3264922" y="127000"/>
                </a:lnTo>
                <a:lnTo>
                  <a:pt x="3087122" y="33867"/>
                </a:lnTo>
                <a:lnTo>
                  <a:pt x="2934722" y="0"/>
                </a:lnTo>
                <a:lnTo>
                  <a:pt x="2765389" y="0"/>
                </a:lnTo>
                <a:lnTo>
                  <a:pt x="2604522" y="42333"/>
                </a:lnTo>
                <a:lnTo>
                  <a:pt x="2452122" y="110067"/>
                </a:lnTo>
                <a:lnTo>
                  <a:pt x="2138855" y="423333"/>
                </a:lnTo>
                <a:lnTo>
                  <a:pt x="1512322" y="1049866"/>
                </a:lnTo>
                <a:lnTo>
                  <a:pt x="1292189" y="1219200"/>
                </a:lnTo>
                <a:lnTo>
                  <a:pt x="1072055" y="1371600"/>
                </a:lnTo>
                <a:lnTo>
                  <a:pt x="928122" y="1430867"/>
                </a:lnTo>
                <a:lnTo>
                  <a:pt x="648722" y="1490133"/>
                </a:lnTo>
                <a:lnTo>
                  <a:pt x="479389" y="1540933"/>
                </a:lnTo>
                <a:lnTo>
                  <a:pt x="326989" y="1634067"/>
                </a:lnTo>
                <a:lnTo>
                  <a:pt x="123789" y="1837267"/>
                </a:lnTo>
                <a:lnTo>
                  <a:pt x="47589" y="1981200"/>
                </a:lnTo>
                <a:lnTo>
                  <a:pt x="13722" y="2175933"/>
                </a:lnTo>
                <a:lnTo>
                  <a:pt x="0" y="2311984"/>
                </a:lnTo>
                <a:close/>
              </a:path>
            </a:pathLst>
          </a:custGeom>
          <a:solidFill>
            <a:srgbClr val="9E977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61" name="Agrupar 60">
            <a:extLst>
              <a:ext uri="{FF2B5EF4-FFF2-40B4-BE49-F238E27FC236}">
                <a16:creationId xmlns:a16="http://schemas.microsoft.com/office/drawing/2014/main" id="{6326A309-01F4-A5DD-7692-B1888648A814}"/>
              </a:ext>
            </a:extLst>
          </p:cNvPr>
          <p:cNvGrpSpPr/>
          <p:nvPr/>
        </p:nvGrpSpPr>
        <p:grpSpPr>
          <a:xfrm>
            <a:off x="2611310" y="2033101"/>
            <a:ext cx="3591968" cy="2118218"/>
            <a:chOff x="2611310" y="2033101"/>
            <a:chExt cx="3591968" cy="2118218"/>
          </a:xfrm>
          <a:solidFill>
            <a:srgbClr val="9E9771"/>
          </a:solidFill>
        </p:grpSpPr>
        <p:pic>
          <p:nvPicPr>
            <p:cNvPr id="5" name="Gráfico 4" descr="Trabalhador de construção com preenchimento sólido">
              <a:extLst>
                <a:ext uri="{FF2B5EF4-FFF2-40B4-BE49-F238E27FC236}">
                  <a16:creationId xmlns:a16="http://schemas.microsoft.com/office/drawing/2014/main" id="{87532BA0-3386-F9F8-0382-349EC6DD225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11310" y="3827319"/>
              <a:ext cx="324000" cy="324000"/>
            </a:xfrm>
            <a:prstGeom prst="rect">
              <a:avLst/>
            </a:prstGeom>
          </p:spPr>
        </p:pic>
        <p:pic>
          <p:nvPicPr>
            <p:cNvPr id="6" name="Gráfico 5" descr="Trabalhador de construção com preenchimento sólido">
              <a:extLst>
                <a:ext uri="{FF2B5EF4-FFF2-40B4-BE49-F238E27FC236}">
                  <a16:creationId xmlns:a16="http://schemas.microsoft.com/office/drawing/2014/main" id="{C938BC27-DFFB-B70D-C0B4-A73BD2F0AD9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19806" y="3827319"/>
              <a:ext cx="324000" cy="324000"/>
            </a:xfrm>
            <a:prstGeom prst="rect">
              <a:avLst/>
            </a:prstGeom>
          </p:spPr>
        </p:pic>
        <p:pic>
          <p:nvPicPr>
            <p:cNvPr id="9" name="Gráfico 8" descr="Trabalhador de construção com preenchimento sólido">
              <a:extLst>
                <a:ext uri="{FF2B5EF4-FFF2-40B4-BE49-F238E27FC236}">
                  <a16:creationId xmlns:a16="http://schemas.microsoft.com/office/drawing/2014/main" id="{82052C9C-38CD-0F1B-E118-98681015580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28302" y="3827319"/>
              <a:ext cx="324000" cy="324000"/>
            </a:xfrm>
            <a:prstGeom prst="rect">
              <a:avLst/>
            </a:prstGeom>
          </p:spPr>
        </p:pic>
        <p:pic>
          <p:nvPicPr>
            <p:cNvPr id="10" name="Gráfico 9" descr="Trabalhador de construção com preenchimento sólido">
              <a:extLst>
                <a:ext uri="{FF2B5EF4-FFF2-40B4-BE49-F238E27FC236}">
                  <a16:creationId xmlns:a16="http://schemas.microsoft.com/office/drawing/2014/main" id="{9D926927-2752-E523-0F0C-DF623F62B43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6798" y="3827319"/>
              <a:ext cx="324000" cy="324000"/>
            </a:xfrm>
            <a:prstGeom prst="rect">
              <a:avLst/>
            </a:prstGeom>
          </p:spPr>
        </p:pic>
        <p:pic>
          <p:nvPicPr>
            <p:cNvPr id="11" name="Gráfico 10" descr="Trabalhador de construção com preenchimento sólido">
              <a:extLst>
                <a:ext uri="{FF2B5EF4-FFF2-40B4-BE49-F238E27FC236}">
                  <a16:creationId xmlns:a16="http://schemas.microsoft.com/office/drawing/2014/main" id="{2FC8B9D5-8EB4-883F-F94F-A3167298E36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3827319"/>
              <a:ext cx="324000" cy="324000"/>
            </a:xfrm>
            <a:prstGeom prst="rect">
              <a:avLst/>
            </a:prstGeom>
          </p:spPr>
        </p:pic>
        <p:pic>
          <p:nvPicPr>
            <p:cNvPr id="12" name="Gráfico 11" descr="Trabalhador de construção com preenchimento sólido">
              <a:extLst>
                <a:ext uri="{FF2B5EF4-FFF2-40B4-BE49-F238E27FC236}">
                  <a16:creationId xmlns:a16="http://schemas.microsoft.com/office/drawing/2014/main" id="{6AA86F14-556F-0CCF-AD64-91D194F8A3F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3827319"/>
              <a:ext cx="324000" cy="324000"/>
            </a:xfrm>
            <a:prstGeom prst="rect">
              <a:avLst/>
            </a:prstGeom>
          </p:spPr>
        </p:pic>
        <p:pic>
          <p:nvPicPr>
            <p:cNvPr id="21" name="Gráfico 20" descr="Trabalhador de construção com preenchimento sólido">
              <a:extLst>
                <a:ext uri="{FF2B5EF4-FFF2-40B4-BE49-F238E27FC236}">
                  <a16:creationId xmlns:a16="http://schemas.microsoft.com/office/drawing/2014/main" id="{9CD9A15E-3010-7469-55C3-0A213466B7B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19806" y="3468477"/>
              <a:ext cx="324000" cy="324000"/>
            </a:xfrm>
            <a:prstGeom prst="rect">
              <a:avLst/>
            </a:prstGeom>
          </p:spPr>
        </p:pic>
        <p:pic>
          <p:nvPicPr>
            <p:cNvPr id="22" name="Gráfico 21" descr="Trabalhador de construção com preenchimento sólido">
              <a:extLst>
                <a:ext uri="{FF2B5EF4-FFF2-40B4-BE49-F238E27FC236}">
                  <a16:creationId xmlns:a16="http://schemas.microsoft.com/office/drawing/2014/main" id="{425D6BFC-A978-ACE7-283C-9BDA1633B0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28302" y="3468477"/>
              <a:ext cx="324000" cy="324000"/>
            </a:xfrm>
            <a:prstGeom prst="rect">
              <a:avLst/>
            </a:prstGeom>
          </p:spPr>
        </p:pic>
        <p:pic>
          <p:nvPicPr>
            <p:cNvPr id="23" name="Gráfico 22" descr="Trabalhador de construção com preenchimento sólido">
              <a:extLst>
                <a:ext uri="{FF2B5EF4-FFF2-40B4-BE49-F238E27FC236}">
                  <a16:creationId xmlns:a16="http://schemas.microsoft.com/office/drawing/2014/main" id="{5D49E045-15F5-7BD4-D388-F7F46FA544B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6798" y="3468477"/>
              <a:ext cx="324000" cy="324000"/>
            </a:xfrm>
            <a:prstGeom prst="rect">
              <a:avLst/>
            </a:prstGeom>
          </p:spPr>
        </p:pic>
        <p:pic>
          <p:nvPicPr>
            <p:cNvPr id="24" name="Gráfico 23" descr="Trabalhador de construção com preenchimento sólido">
              <a:extLst>
                <a:ext uri="{FF2B5EF4-FFF2-40B4-BE49-F238E27FC236}">
                  <a16:creationId xmlns:a16="http://schemas.microsoft.com/office/drawing/2014/main" id="{9CA22DEB-E933-3834-AE85-D38DA1D97F2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3468477"/>
              <a:ext cx="324000" cy="324000"/>
            </a:xfrm>
            <a:prstGeom prst="rect">
              <a:avLst/>
            </a:prstGeom>
          </p:spPr>
        </p:pic>
        <p:pic>
          <p:nvPicPr>
            <p:cNvPr id="25" name="Gráfico 24" descr="Trabalhador de construção com preenchimento sólido">
              <a:extLst>
                <a:ext uri="{FF2B5EF4-FFF2-40B4-BE49-F238E27FC236}">
                  <a16:creationId xmlns:a16="http://schemas.microsoft.com/office/drawing/2014/main" id="{247A8463-028A-8CFC-5CD3-6DF5C89E21A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3468477"/>
              <a:ext cx="324000" cy="324000"/>
            </a:xfrm>
            <a:prstGeom prst="rect">
              <a:avLst/>
            </a:prstGeom>
          </p:spPr>
        </p:pic>
        <p:pic>
          <p:nvPicPr>
            <p:cNvPr id="26" name="Gráfico 25" descr="Trabalhador de construção com preenchimento sólido">
              <a:extLst>
                <a:ext uri="{FF2B5EF4-FFF2-40B4-BE49-F238E27FC236}">
                  <a16:creationId xmlns:a16="http://schemas.microsoft.com/office/drawing/2014/main" id="{B4568F82-C1E8-5368-F344-83955133C8B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3468477"/>
              <a:ext cx="324000" cy="324000"/>
            </a:xfrm>
            <a:prstGeom prst="rect">
              <a:avLst/>
            </a:prstGeom>
          </p:spPr>
        </p:pic>
        <p:pic>
          <p:nvPicPr>
            <p:cNvPr id="33" name="Gráfico 32" descr="Trabalhador de construção com preenchimento sólido">
              <a:extLst>
                <a:ext uri="{FF2B5EF4-FFF2-40B4-BE49-F238E27FC236}">
                  <a16:creationId xmlns:a16="http://schemas.microsoft.com/office/drawing/2014/main" id="{B925783E-CE16-A880-42F7-A01D7B52789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6798" y="3109633"/>
              <a:ext cx="324000" cy="324000"/>
            </a:xfrm>
            <a:prstGeom prst="rect">
              <a:avLst/>
            </a:prstGeom>
          </p:spPr>
        </p:pic>
        <p:pic>
          <p:nvPicPr>
            <p:cNvPr id="34" name="Gráfico 33" descr="Trabalhador de construção com preenchimento sólido">
              <a:extLst>
                <a:ext uri="{FF2B5EF4-FFF2-40B4-BE49-F238E27FC236}">
                  <a16:creationId xmlns:a16="http://schemas.microsoft.com/office/drawing/2014/main" id="{22926420-2262-4834-3528-7AE28418F87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3109633"/>
              <a:ext cx="324000" cy="324000"/>
            </a:xfrm>
            <a:prstGeom prst="rect">
              <a:avLst/>
            </a:prstGeom>
          </p:spPr>
        </p:pic>
        <p:pic>
          <p:nvPicPr>
            <p:cNvPr id="35" name="Gráfico 34" descr="Trabalhador de construção com preenchimento sólido">
              <a:extLst>
                <a:ext uri="{FF2B5EF4-FFF2-40B4-BE49-F238E27FC236}">
                  <a16:creationId xmlns:a16="http://schemas.microsoft.com/office/drawing/2014/main" id="{94D97C70-8478-0E78-7571-3728171DCD3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3109633"/>
              <a:ext cx="324000" cy="324000"/>
            </a:xfrm>
            <a:prstGeom prst="rect">
              <a:avLst/>
            </a:prstGeom>
          </p:spPr>
        </p:pic>
        <p:pic>
          <p:nvPicPr>
            <p:cNvPr id="36" name="Gráfico 35" descr="Trabalhador de construção com preenchimento sólido">
              <a:extLst>
                <a:ext uri="{FF2B5EF4-FFF2-40B4-BE49-F238E27FC236}">
                  <a16:creationId xmlns:a16="http://schemas.microsoft.com/office/drawing/2014/main" id="{C832B600-5C02-6280-A680-04DE9047A8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3109633"/>
              <a:ext cx="324000" cy="324000"/>
            </a:xfrm>
            <a:prstGeom prst="rect">
              <a:avLst/>
            </a:prstGeom>
          </p:spPr>
        </p:pic>
        <p:pic>
          <p:nvPicPr>
            <p:cNvPr id="37" name="Gráfico 36" descr="Trabalhador de construção com preenchimento sólido">
              <a:extLst>
                <a:ext uri="{FF2B5EF4-FFF2-40B4-BE49-F238E27FC236}">
                  <a16:creationId xmlns:a16="http://schemas.microsoft.com/office/drawing/2014/main" id="{7818A2FD-D56C-7409-5E70-49C01681491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3109633"/>
              <a:ext cx="324000" cy="324000"/>
            </a:xfrm>
            <a:prstGeom prst="rect">
              <a:avLst/>
            </a:prstGeom>
          </p:spPr>
        </p:pic>
        <p:pic>
          <p:nvPicPr>
            <p:cNvPr id="41" name="Gráfico 40" descr="Trabalhador de construção com preenchimento sólido">
              <a:extLst>
                <a:ext uri="{FF2B5EF4-FFF2-40B4-BE49-F238E27FC236}">
                  <a16:creationId xmlns:a16="http://schemas.microsoft.com/office/drawing/2014/main" id="{DD2769D0-2FE4-2DE6-835E-C3198B13407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45294" y="2750789"/>
              <a:ext cx="324000" cy="324000"/>
            </a:xfrm>
            <a:prstGeom prst="rect">
              <a:avLst/>
            </a:prstGeom>
          </p:spPr>
        </p:pic>
        <p:pic>
          <p:nvPicPr>
            <p:cNvPr id="42" name="Gráfico 41" descr="Trabalhador de construção com preenchimento sólido">
              <a:extLst>
                <a:ext uri="{FF2B5EF4-FFF2-40B4-BE49-F238E27FC236}">
                  <a16:creationId xmlns:a16="http://schemas.microsoft.com/office/drawing/2014/main" id="{96934C10-C8A6-5082-F08D-E3C610382EF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2750789"/>
              <a:ext cx="324000" cy="324000"/>
            </a:xfrm>
            <a:prstGeom prst="rect">
              <a:avLst/>
            </a:prstGeom>
          </p:spPr>
        </p:pic>
        <p:pic>
          <p:nvPicPr>
            <p:cNvPr id="43" name="Gráfico 42" descr="Trabalhador de construção com preenchimento sólido">
              <a:extLst>
                <a:ext uri="{FF2B5EF4-FFF2-40B4-BE49-F238E27FC236}">
                  <a16:creationId xmlns:a16="http://schemas.microsoft.com/office/drawing/2014/main" id="{C55215DB-0330-9F24-8C6D-C22212C1DFD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2750789"/>
              <a:ext cx="324000" cy="324000"/>
            </a:xfrm>
            <a:prstGeom prst="rect">
              <a:avLst/>
            </a:prstGeom>
          </p:spPr>
        </p:pic>
        <p:pic>
          <p:nvPicPr>
            <p:cNvPr id="44" name="Gráfico 43" descr="Trabalhador de construção com preenchimento sólido">
              <a:extLst>
                <a:ext uri="{FF2B5EF4-FFF2-40B4-BE49-F238E27FC236}">
                  <a16:creationId xmlns:a16="http://schemas.microsoft.com/office/drawing/2014/main" id="{C7F07C5D-8090-E8DA-D799-B52112EEF36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2750789"/>
              <a:ext cx="324000" cy="324000"/>
            </a:xfrm>
            <a:prstGeom prst="rect">
              <a:avLst/>
            </a:prstGeom>
          </p:spPr>
        </p:pic>
        <p:pic>
          <p:nvPicPr>
            <p:cNvPr id="45" name="Gráfico 44" descr="Trabalhador de construção com preenchimento sólido">
              <a:extLst>
                <a:ext uri="{FF2B5EF4-FFF2-40B4-BE49-F238E27FC236}">
                  <a16:creationId xmlns:a16="http://schemas.microsoft.com/office/drawing/2014/main" id="{6CE18094-8D42-B638-59B3-D06C579CD81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9278" y="2750789"/>
              <a:ext cx="324000" cy="324000"/>
            </a:xfrm>
            <a:prstGeom prst="rect">
              <a:avLst/>
            </a:prstGeom>
          </p:spPr>
        </p:pic>
        <p:pic>
          <p:nvPicPr>
            <p:cNvPr id="47" name="Gráfico 46" descr="Trabalhador de construção com preenchimento sólido">
              <a:extLst>
                <a:ext uri="{FF2B5EF4-FFF2-40B4-BE49-F238E27FC236}">
                  <a16:creationId xmlns:a16="http://schemas.microsoft.com/office/drawing/2014/main" id="{25900D97-E3AC-C65A-29F6-477869976E3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3790" y="2391945"/>
              <a:ext cx="324000" cy="324000"/>
            </a:xfrm>
            <a:prstGeom prst="rect">
              <a:avLst/>
            </a:prstGeom>
          </p:spPr>
        </p:pic>
        <p:pic>
          <p:nvPicPr>
            <p:cNvPr id="48" name="Gráfico 47" descr="Trabalhador de construção com preenchimento sólido">
              <a:extLst>
                <a:ext uri="{FF2B5EF4-FFF2-40B4-BE49-F238E27FC236}">
                  <a16:creationId xmlns:a16="http://schemas.microsoft.com/office/drawing/2014/main" id="{ABDDCF4A-1D02-A8A1-7B91-55BCBC504C0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2391945"/>
              <a:ext cx="324000" cy="324000"/>
            </a:xfrm>
            <a:prstGeom prst="rect">
              <a:avLst/>
            </a:prstGeom>
          </p:spPr>
        </p:pic>
        <p:pic>
          <p:nvPicPr>
            <p:cNvPr id="49" name="Gráfico 48" descr="Trabalhador de construção com preenchimento sólido">
              <a:extLst>
                <a:ext uri="{FF2B5EF4-FFF2-40B4-BE49-F238E27FC236}">
                  <a16:creationId xmlns:a16="http://schemas.microsoft.com/office/drawing/2014/main" id="{ECCEC233-FD43-0F6E-071A-40422E71059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2391945"/>
              <a:ext cx="324000" cy="324000"/>
            </a:xfrm>
            <a:prstGeom prst="rect">
              <a:avLst/>
            </a:prstGeom>
          </p:spPr>
        </p:pic>
        <p:pic>
          <p:nvPicPr>
            <p:cNvPr id="50" name="Gráfico 49" descr="Trabalhador de construção com preenchimento sólido">
              <a:extLst>
                <a:ext uri="{FF2B5EF4-FFF2-40B4-BE49-F238E27FC236}">
                  <a16:creationId xmlns:a16="http://schemas.microsoft.com/office/drawing/2014/main" id="{C8880864-F964-A3E6-1D2B-D273505225B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9278" y="2391945"/>
              <a:ext cx="324000" cy="324000"/>
            </a:xfrm>
            <a:prstGeom prst="rect">
              <a:avLst/>
            </a:prstGeom>
          </p:spPr>
        </p:pic>
        <p:pic>
          <p:nvPicPr>
            <p:cNvPr id="51" name="Gráfico 50" descr="Trabalhador de construção com preenchimento sólido">
              <a:extLst>
                <a:ext uri="{FF2B5EF4-FFF2-40B4-BE49-F238E27FC236}">
                  <a16:creationId xmlns:a16="http://schemas.microsoft.com/office/drawing/2014/main" id="{5E1E94DC-9178-C78D-A0AA-810EE6234D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62286" y="2033101"/>
              <a:ext cx="324000" cy="324000"/>
            </a:xfrm>
            <a:prstGeom prst="rect">
              <a:avLst/>
            </a:prstGeom>
          </p:spPr>
        </p:pic>
        <p:pic>
          <p:nvPicPr>
            <p:cNvPr id="52" name="Gráfico 51" descr="Trabalhador de construção com preenchimento sólido">
              <a:extLst>
                <a:ext uri="{FF2B5EF4-FFF2-40B4-BE49-F238E27FC236}">
                  <a16:creationId xmlns:a16="http://schemas.microsoft.com/office/drawing/2014/main" id="{BFC476E2-D7A2-5FE3-418B-82DE945B530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70782" y="2033101"/>
              <a:ext cx="324000" cy="324000"/>
            </a:xfrm>
            <a:prstGeom prst="rect">
              <a:avLst/>
            </a:prstGeom>
          </p:spPr>
        </p:pic>
      </p:grpSp>
      <p:sp>
        <p:nvSpPr>
          <p:cNvPr id="7" name="Retângulo 6">
            <a:extLst>
              <a:ext uri="{FF2B5EF4-FFF2-40B4-BE49-F238E27FC236}">
                <a16:creationId xmlns:a16="http://schemas.microsoft.com/office/drawing/2014/main" id="{9EF1E6D9-7DE3-E075-C931-672216272DDD}"/>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a:extLst>
              <a:ext uri="{FF2B5EF4-FFF2-40B4-BE49-F238E27FC236}">
                <a16:creationId xmlns:a16="http://schemas.microsoft.com/office/drawing/2014/main" id="{2276FCDB-7C05-E67E-1F9E-55AA30CE12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89" name="Imagem 88">
            <a:extLst>
              <a:ext uri="{FF2B5EF4-FFF2-40B4-BE49-F238E27FC236}">
                <a16:creationId xmlns:a16="http://schemas.microsoft.com/office/drawing/2014/main" id="{7572BD1E-DE27-C492-736D-37DB9AB66C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50276" y="238881"/>
            <a:ext cx="347913" cy="1343900"/>
          </a:xfrm>
          <a:prstGeom prst="rect">
            <a:avLst/>
          </a:prstGeom>
        </p:spPr>
      </p:pic>
      <p:sp>
        <p:nvSpPr>
          <p:cNvPr id="2" name="Título 1">
            <a:extLst>
              <a:ext uri="{FF2B5EF4-FFF2-40B4-BE49-F238E27FC236}">
                <a16:creationId xmlns:a16="http://schemas.microsoft.com/office/drawing/2014/main" id="{7879267E-E1E3-53CD-9FDF-F0B8CD322849}"/>
              </a:ext>
            </a:extLst>
          </p:cNvPr>
          <p:cNvSpPr>
            <a:spLocks noGrp="1"/>
          </p:cNvSpPr>
          <p:nvPr>
            <p:ph type="title"/>
          </p:nvPr>
        </p:nvSpPr>
        <p:spPr>
          <a:xfrm rot="16200000">
            <a:off x="-1974548" y="2164946"/>
            <a:ext cx="5481371" cy="1343900"/>
          </a:xfrm>
        </p:spPr>
        <p:txBody>
          <a:bodyPr anchor="t">
            <a:noAutofit/>
          </a:bodyPr>
          <a:lstStyle/>
          <a:p>
            <a:pPr>
              <a:lnSpc>
                <a:spcPct val="120000"/>
              </a:lnSpc>
            </a:pPr>
            <a:r>
              <a:rPr lang="pt-BR" sz="2400" i="1" dirty="0" err="1">
                <a:solidFill>
                  <a:srgbClr val="101720"/>
                </a:solidFill>
                <a:latin typeface="Montserrat ExtraBold" pitchFamily="2" charset="0"/>
                <a:ea typeface="+mn-ea"/>
                <a:cs typeface="+mn-cs"/>
              </a:rPr>
              <a:t>Claims</a:t>
            </a:r>
            <a:r>
              <a:rPr lang="pt-BR" sz="2400" i="1" dirty="0">
                <a:solidFill>
                  <a:srgbClr val="101720"/>
                </a:solidFill>
                <a:latin typeface="Montserrat ExtraBold" pitchFamily="2" charset="0"/>
                <a:ea typeface="+mn-ea"/>
                <a:cs typeface="+mn-cs"/>
              </a:rPr>
              <a:t> referentes à aceleração:</a:t>
            </a:r>
            <a:br>
              <a:rPr lang="pt-BR" sz="2400" i="1" dirty="0">
                <a:solidFill>
                  <a:srgbClr val="101720"/>
                </a:solidFill>
                <a:latin typeface="Montserrat ExtraBold" pitchFamily="2" charset="0"/>
                <a:ea typeface="+mn-ea"/>
                <a:cs typeface="+mn-cs"/>
              </a:rPr>
            </a:br>
            <a:r>
              <a:rPr lang="pt-BR" sz="1800" dirty="0">
                <a:solidFill>
                  <a:srgbClr val="101720"/>
                </a:solidFill>
                <a:latin typeface="Montserrat" pitchFamily="2" charset="77"/>
              </a:rPr>
              <a:t>análise quantitativa dos recursos utilizados</a:t>
            </a:r>
            <a:endParaRPr lang="pt-BR" sz="2400" dirty="0">
              <a:latin typeface="Montserrat" pitchFamily="2" charset="77"/>
            </a:endParaRPr>
          </a:p>
        </p:txBody>
      </p:sp>
      <p:sp>
        <p:nvSpPr>
          <p:cNvPr id="506" name="Retângulo 505">
            <a:extLst>
              <a:ext uri="{FF2B5EF4-FFF2-40B4-BE49-F238E27FC236}">
                <a16:creationId xmlns:a16="http://schemas.microsoft.com/office/drawing/2014/main" id="{3D021FB4-D7A6-131D-D575-C9E93369E44A}"/>
              </a:ext>
            </a:extLst>
          </p:cNvPr>
          <p:cNvSpPr/>
          <p:nvPr/>
        </p:nvSpPr>
        <p:spPr>
          <a:xfrm>
            <a:off x="2550004" y="4231247"/>
            <a:ext cx="5759411" cy="324000"/>
          </a:xfrm>
          <a:prstGeom prst="rect">
            <a:avLst/>
          </a:prstGeom>
          <a:solidFill>
            <a:schemeClr val="accent5">
              <a:lumMod val="75000"/>
            </a:schemeClr>
          </a:solid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latin typeface="Montserrat" pitchFamily="2" charset="77"/>
              </a:rPr>
              <a:t>PROJETO DE CONSTRUÇÃO | PRAZO PREVISTO = 14 MESES</a:t>
            </a:r>
          </a:p>
        </p:txBody>
      </p:sp>
      <p:sp>
        <p:nvSpPr>
          <p:cNvPr id="498" name="Seta: da Esquerda para a Direita 86">
            <a:extLst>
              <a:ext uri="{FF2B5EF4-FFF2-40B4-BE49-F238E27FC236}">
                <a16:creationId xmlns:a16="http://schemas.microsoft.com/office/drawing/2014/main" id="{659C500B-50CA-2D33-FF4C-CE5DEB2426AB}"/>
              </a:ext>
            </a:extLst>
          </p:cNvPr>
          <p:cNvSpPr/>
          <p:nvPr/>
        </p:nvSpPr>
        <p:spPr>
          <a:xfrm>
            <a:off x="2606544" y="4838365"/>
            <a:ext cx="2353154" cy="583094"/>
          </a:xfrm>
          <a:prstGeom prst="leftRightArrow">
            <a:avLst>
              <a:gd name="adj1" fmla="val 62263"/>
              <a:gd name="adj2" fmla="val 50000"/>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b="1" dirty="0">
                <a:solidFill>
                  <a:schemeClr val="tx1"/>
                </a:solidFill>
                <a:latin typeface="Montserrat" pitchFamily="2" charset="77"/>
              </a:rPr>
              <a:t>ATRASO - 6 MESES</a:t>
            </a:r>
          </a:p>
        </p:txBody>
      </p:sp>
      <p:cxnSp>
        <p:nvCxnSpPr>
          <p:cNvPr id="499" name="Conector Reto 498">
            <a:extLst>
              <a:ext uri="{FF2B5EF4-FFF2-40B4-BE49-F238E27FC236}">
                <a16:creationId xmlns:a16="http://schemas.microsoft.com/office/drawing/2014/main" id="{386304F8-2727-5138-8A63-A9668426185F}"/>
              </a:ext>
            </a:extLst>
          </p:cNvPr>
          <p:cNvCxnSpPr>
            <a:cxnSpLocks/>
          </p:cNvCxnSpPr>
          <p:nvPr/>
        </p:nvCxnSpPr>
        <p:spPr>
          <a:xfrm>
            <a:off x="2541728" y="4671356"/>
            <a:ext cx="0" cy="854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0" name="Conector Reto 499">
            <a:extLst>
              <a:ext uri="{FF2B5EF4-FFF2-40B4-BE49-F238E27FC236}">
                <a16:creationId xmlns:a16="http://schemas.microsoft.com/office/drawing/2014/main" id="{81CA07AD-D253-CEC8-6D04-FE6C09B9790B}"/>
              </a:ext>
            </a:extLst>
          </p:cNvPr>
          <p:cNvCxnSpPr>
            <a:cxnSpLocks/>
          </p:cNvCxnSpPr>
          <p:nvPr/>
        </p:nvCxnSpPr>
        <p:spPr>
          <a:xfrm>
            <a:off x="5024513" y="4671356"/>
            <a:ext cx="0" cy="854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1" name="Retângulo 500">
            <a:extLst>
              <a:ext uri="{FF2B5EF4-FFF2-40B4-BE49-F238E27FC236}">
                <a16:creationId xmlns:a16="http://schemas.microsoft.com/office/drawing/2014/main" id="{40F2989B-53ED-0013-8D50-8F6EE61B5F4D}"/>
              </a:ext>
            </a:extLst>
          </p:cNvPr>
          <p:cNvSpPr/>
          <p:nvPr/>
        </p:nvSpPr>
        <p:spPr>
          <a:xfrm>
            <a:off x="5066741" y="4676365"/>
            <a:ext cx="4881113" cy="324000"/>
          </a:xfrm>
          <a:prstGeom prst="rect">
            <a:avLst/>
          </a:prstGeom>
          <a:solidFill>
            <a:srgbClr val="C00000"/>
          </a:solidFill>
          <a:ln>
            <a:solidFill>
              <a:srgbClr val="10172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400" dirty="0">
                <a:latin typeface="Montserrat" pitchFamily="2" charset="77"/>
              </a:rPr>
              <a:t>DURAÇÃO REAL = 12 MESES</a:t>
            </a:r>
          </a:p>
        </p:txBody>
      </p:sp>
      <p:grpSp>
        <p:nvGrpSpPr>
          <p:cNvPr id="62" name="Agrupar 61">
            <a:extLst>
              <a:ext uri="{FF2B5EF4-FFF2-40B4-BE49-F238E27FC236}">
                <a16:creationId xmlns:a16="http://schemas.microsoft.com/office/drawing/2014/main" id="{CDC0D16C-B9C6-1CA7-807E-80D65865A989}"/>
              </a:ext>
            </a:extLst>
          </p:cNvPr>
          <p:cNvGrpSpPr/>
          <p:nvPr/>
        </p:nvGrpSpPr>
        <p:grpSpPr>
          <a:xfrm>
            <a:off x="5062286" y="2750789"/>
            <a:ext cx="3183472" cy="1400530"/>
            <a:chOff x="5062286" y="2750789"/>
            <a:chExt cx="3183472" cy="1400530"/>
          </a:xfrm>
        </p:grpSpPr>
        <p:pic>
          <p:nvPicPr>
            <p:cNvPr id="13" name="Gráfico 12" descr="Trabalhador de construção com preenchimento sólido">
              <a:extLst>
                <a:ext uri="{FF2B5EF4-FFF2-40B4-BE49-F238E27FC236}">
                  <a16:creationId xmlns:a16="http://schemas.microsoft.com/office/drawing/2014/main" id="{2444BF45-F957-5957-C492-5DAB1B5C3D8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62286" y="3827319"/>
              <a:ext cx="324000" cy="324000"/>
            </a:xfrm>
            <a:prstGeom prst="rect">
              <a:avLst/>
            </a:prstGeom>
          </p:spPr>
        </p:pic>
        <p:pic>
          <p:nvPicPr>
            <p:cNvPr id="14" name="Gráfico 13" descr="Trabalhador de construção com preenchimento sólido">
              <a:extLst>
                <a:ext uri="{FF2B5EF4-FFF2-40B4-BE49-F238E27FC236}">
                  <a16:creationId xmlns:a16="http://schemas.microsoft.com/office/drawing/2014/main" id="{2D73DF43-2421-74FE-7DE8-0BC39ABFB09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70782" y="3827319"/>
              <a:ext cx="324000" cy="324000"/>
            </a:xfrm>
            <a:prstGeom prst="rect">
              <a:avLst/>
            </a:prstGeom>
          </p:spPr>
        </p:pic>
        <p:pic>
          <p:nvPicPr>
            <p:cNvPr id="15" name="Gráfico 14" descr="Trabalhador de construção com preenchimento sólido">
              <a:extLst>
                <a:ext uri="{FF2B5EF4-FFF2-40B4-BE49-F238E27FC236}">
                  <a16:creationId xmlns:a16="http://schemas.microsoft.com/office/drawing/2014/main" id="{4FE35172-ADE2-9BAB-A06C-8D56B83807A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278" y="3827319"/>
              <a:ext cx="324000" cy="324000"/>
            </a:xfrm>
            <a:prstGeom prst="rect">
              <a:avLst/>
            </a:prstGeom>
          </p:spPr>
        </p:pic>
        <p:pic>
          <p:nvPicPr>
            <p:cNvPr id="16" name="Gráfico 15" descr="Trabalhador de construção com preenchimento sólido">
              <a:extLst>
                <a:ext uri="{FF2B5EF4-FFF2-40B4-BE49-F238E27FC236}">
                  <a16:creationId xmlns:a16="http://schemas.microsoft.com/office/drawing/2014/main" id="{EBEE84F1-1A8E-49E7-14FC-2E98A9DA7BF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3827319"/>
              <a:ext cx="324000" cy="324000"/>
            </a:xfrm>
            <a:prstGeom prst="rect">
              <a:avLst/>
            </a:prstGeom>
          </p:spPr>
        </p:pic>
        <p:pic>
          <p:nvPicPr>
            <p:cNvPr id="17" name="Gráfico 16" descr="Trabalhador de construção com preenchimento sólido">
              <a:extLst>
                <a:ext uri="{FF2B5EF4-FFF2-40B4-BE49-F238E27FC236}">
                  <a16:creationId xmlns:a16="http://schemas.microsoft.com/office/drawing/2014/main" id="{E769B2A9-7A00-2D76-C0BF-2D6C40B9F26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3827319"/>
              <a:ext cx="324000" cy="324000"/>
            </a:xfrm>
            <a:prstGeom prst="rect">
              <a:avLst/>
            </a:prstGeom>
          </p:spPr>
        </p:pic>
        <p:pic>
          <p:nvPicPr>
            <p:cNvPr id="18" name="Gráfico 17" descr="Trabalhador de construção com preenchimento sólido">
              <a:extLst>
                <a:ext uri="{FF2B5EF4-FFF2-40B4-BE49-F238E27FC236}">
                  <a16:creationId xmlns:a16="http://schemas.microsoft.com/office/drawing/2014/main" id="{D878BF2A-A969-3615-9DEA-AC4BF6CA209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3827319"/>
              <a:ext cx="324000" cy="324000"/>
            </a:xfrm>
            <a:prstGeom prst="rect">
              <a:avLst/>
            </a:prstGeom>
          </p:spPr>
        </p:pic>
        <p:pic>
          <p:nvPicPr>
            <p:cNvPr id="19" name="Gráfico 18" descr="Trabalhador de construção com preenchimento sólido">
              <a:extLst>
                <a:ext uri="{FF2B5EF4-FFF2-40B4-BE49-F238E27FC236}">
                  <a16:creationId xmlns:a16="http://schemas.microsoft.com/office/drawing/2014/main" id="{B7828F12-C49F-84CB-265A-74F42BC73BC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3827319"/>
              <a:ext cx="324000" cy="324000"/>
            </a:xfrm>
            <a:prstGeom prst="rect">
              <a:avLst/>
            </a:prstGeom>
          </p:spPr>
        </p:pic>
        <p:pic>
          <p:nvPicPr>
            <p:cNvPr id="20" name="Gráfico 19" descr="Trabalhador de construção com preenchimento sólido">
              <a:extLst>
                <a:ext uri="{FF2B5EF4-FFF2-40B4-BE49-F238E27FC236}">
                  <a16:creationId xmlns:a16="http://schemas.microsoft.com/office/drawing/2014/main" id="{165D75AF-E093-02DB-2430-F5E3E72412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3827319"/>
              <a:ext cx="324000" cy="324000"/>
            </a:xfrm>
            <a:prstGeom prst="rect">
              <a:avLst/>
            </a:prstGeom>
          </p:spPr>
        </p:pic>
        <p:pic>
          <p:nvPicPr>
            <p:cNvPr id="27" name="Gráfico 26" descr="Trabalhador de construção com preenchimento sólido">
              <a:extLst>
                <a:ext uri="{FF2B5EF4-FFF2-40B4-BE49-F238E27FC236}">
                  <a16:creationId xmlns:a16="http://schemas.microsoft.com/office/drawing/2014/main" id="{AE137344-6E17-5813-2095-ED1E10E4775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70782" y="3468477"/>
              <a:ext cx="324000" cy="324000"/>
            </a:xfrm>
            <a:prstGeom prst="rect">
              <a:avLst/>
            </a:prstGeom>
          </p:spPr>
        </p:pic>
        <p:pic>
          <p:nvPicPr>
            <p:cNvPr id="28" name="Gráfico 27" descr="Trabalhador de construção com preenchimento sólido">
              <a:extLst>
                <a:ext uri="{FF2B5EF4-FFF2-40B4-BE49-F238E27FC236}">
                  <a16:creationId xmlns:a16="http://schemas.microsoft.com/office/drawing/2014/main" id="{8A32A16C-0E08-FA77-4C64-EC279A61F4A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278" y="3468477"/>
              <a:ext cx="324000" cy="324000"/>
            </a:xfrm>
            <a:prstGeom prst="rect">
              <a:avLst/>
            </a:prstGeom>
          </p:spPr>
        </p:pic>
        <p:pic>
          <p:nvPicPr>
            <p:cNvPr id="29" name="Gráfico 28" descr="Trabalhador de construção com preenchimento sólido">
              <a:extLst>
                <a:ext uri="{FF2B5EF4-FFF2-40B4-BE49-F238E27FC236}">
                  <a16:creationId xmlns:a16="http://schemas.microsoft.com/office/drawing/2014/main" id="{5A748E07-A279-A580-D49E-40AE9B3A613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3468477"/>
              <a:ext cx="324000" cy="324000"/>
            </a:xfrm>
            <a:prstGeom prst="rect">
              <a:avLst/>
            </a:prstGeom>
          </p:spPr>
        </p:pic>
        <p:pic>
          <p:nvPicPr>
            <p:cNvPr id="30" name="Gráfico 29" descr="Trabalhador de construção com preenchimento sólido">
              <a:extLst>
                <a:ext uri="{FF2B5EF4-FFF2-40B4-BE49-F238E27FC236}">
                  <a16:creationId xmlns:a16="http://schemas.microsoft.com/office/drawing/2014/main" id="{5E2EA3E5-1443-56EA-7D1D-7E7370FCADF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3468477"/>
              <a:ext cx="324000" cy="324000"/>
            </a:xfrm>
            <a:prstGeom prst="rect">
              <a:avLst/>
            </a:prstGeom>
          </p:spPr>
        </p:pic>
        <p:pic>
          <p:nvPicPr>
            <p:cNvPr id="31" name="Gráfico 30" descr="Trabalhador de construção com preenchimento sólido">
              <a:extLst>
                <a:ext uri="{FF2B5EF4-FFF2-40B4-BE49-F238E27FC236}">
                  <a16:creationId xmlns:a16="http://schemas.microsoft.com/office/drawing/2014/main" id="{D03CEAB3-EBD2-3AC7-85E0-2251E9D73B4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3468477"/>
              <a:ext cx="324000" cy="324000"/>
            </a:xfrm>
            <a:prstGeom prst="rect">
              <a:avLst/>
            </a:prstGeom>
          </p:spPr>
        </p:pic>
        <p:pic>
          <p:nvPicPr>
            <p:cNvPr id="32" name="Gráfico 31" descr="Trabalhador de construção com preenchimento sólido">
              <a:extLst>
                <a:ext uri="{FF2B5EF4-FFF2-40B4-BE49-F238E27FC236}">
                  <a16:creationId xmlns:a16="http://schemas.microsoft.com/office/drawing/2014/main" id="{E9394ACC-C28E-7CA2-90D3-82364C901E4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3468477"/>
              <a:ext cx="324000" cy="324000"/>
            </a:xfrm>
            <a:prstGeom prst="rect">
              <a:avLst/>
            </a:prstGeom>
          </p:spPr>
        </p:pic>
        <p:pic>
          <p:nvPicPr>
            <p:cNvPr id="38" name="Gráfico 37" descr="Trabalhador de construção com preenchimento sólido">
              <a:extLst>
                <a:ext uri="{FF2B5EF4-FFF2-40B4-BE49-F238E27FC236}">
                  <a16:creationId xmlns:a16="http://schemas.microsoft.com/office/drawing/2014/main" id="{FC678BFF-8AA5-C05A-AF79-94A29BF408D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278" y="3109633"/>
              <a:ext cx="324000" cy="324000"/>
            </a:xfrm>
            <a:prstGeom prst="rect">
              <a:avLst/>
            </a:prstGeom>
          </p:spPr>
        </p:pic>
        <p:pic>
          <p:nvPicPr>
            <p:cNvPr id="39" name="Gráfico 38" descr="Trabalhador de construção com preenchimento sólido">
              <a:extLst>
                <a:ext uri="{FF2B5EF4-FFF2-40B4-BE49-F238E27FC236}">
                  <a16:creationId xmlns:a16="http://schemas.microsoft.com/office/drawing/2014/main" id="{2DFE92FD-FCBC-2011-A51C-736B20E727F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3109633"/>
              <a:ext cx="324000" cy="324000"/>
            </a:xfrm>
            <a:prstGeom prst="rect">
              <a:avLst/>
            </a:prstGeom>
          </p:spPr>
        </p:pic>
        <p:pic>
          <p:nvPicPr>
            <p:cNvPr id="40" name="Gráfico 39" descr="Trabalhador de construção com preenchimento sólido">
              <a:extLst>
                <a:ext uri="{FF2B5EF4-FFF2-40B4-BE49-F238E27FC236}">
                  <a16:creationId xmlns:a16="http://schemas.microsoft.com/office/drawing/2014/main" id="{713F4D44-F346-1C50-296E-D2FED831D49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3109633"/>
              <a:ext cx="324000" cy="324000"/>
            </a:xfrm>
            <a:prstGeom prst="rect">
              <a:avLst/>
            </a:prstGeom>
          </p:spPr>
        </p:pic>
        <p:pic>
          <p:nvPicPr>
            <p:cNvPr id="46" name="Gráfico 45" descr="Trabalhador de construção com preenchimento sólido">
              <a:extLst>
                <a:ext uri="{FF2B5EF4-FFF2-40B4-BE49-F238E27FC236}">
                  <a16:creationId xmlns:a16="http://schemas.microsoft.com/office/drawing/2014/main" id="{817F8E69-4437-7427-33E3-657E1593FFB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2750789"/>
              <a:ext cx="324000" cy="324000"/>
            </a:xfrm>
            <a:prstGeom prst="rect">
              <a:avLst/>
            </a:prstGeom>
          </p:spPr>
        </p:pic>
      </p:grpSp>
      <p:grpSp>
        <p:nvGrpSpPr>
          <p:cNvPr id="63" name="Agrupar 62">
            <a:extLst>
              <a:ext uri="{FF2B5EF4-FFF2-40B4-BE49-F238E27FC236}">
                <a16:creationId xmlns:a16="http://schemas.microsoft.com/office/drawing/2014/main" id="{9852C55B-E30E-77AA-881A-BA49DBFC7C56}"/>
              </a:ext>
            </a:extLst>
          </p:cNvPr>
          <p:cNvGrpSpPr/>
          <p:nvPr/>
        </p:nvGrpSpPr>
        <p:grpSpPr>
          <a:xfrm>
            <a:off x="6287774" y="1315413"/>
            <a:ext cx="3591965" cy="2835906"/>
            <a:chOff x="6287774" y="1315413"/>
            <a:chExt cx="3591965" cy="2835906"/>
          </a:xfrm>
        </p:grpSpPr>
        <p:pic>
          <p:nvPicPr>
            <p:cNvPr id="511" name="Gráfico 510" descr="Trabalhador de construção com preenchimento sólido">
              <a:extLst>
                <a:ext uri="{FF2B5EF4-FFF2-40B4-BE49-F238E27FC236}">
                  <a16:creationId xmlns:a16="http://schemas.microsoft.com/office/drawing/2014/main" id="{0192DA57-8495-F060-57A9-93E98F71021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3827319"/>
              <a:ext cx="324000" cy="324000"/>
            </a:xfrm>
            <a:prstGeom prst="rect">
              <a:avLst/>
            </a:prstGeom>
          </p:spPr>
        </p:pic>
        <p:pic>
          <p:nvPicPr>
            <p:cNvPr id="64" name="Gráfico 63" descr="Trabalhador de construção com preenchimento sólido">
              <a:extLst>
                <a:ext uri="{FF2B5EF4-FFF2-40B4-BE49-F238E27FC236}">
                  <a16:creationId xmlns:a16="http://schemas.microsoft.com/office/drawing/2014/main" id="{5DECD8B3-AA3D-08DA-842F-53DCD2A1D15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3827319"/>
              <a:ext cx="324000" cy="324000"/>
            </a:xfrm>
            <a:prstGeom prst="rect">
              <a:avLst/>
            </a:prstGeom>
          </p:spPr>
        </p:pic>
        <p:pic>
          <p:nvPicPr>
            <p:cNvPr id="65" name="Gráfico 64" descr="Trabalhador de construção com preenchimento sólido">
              <a:extLst>
                <a:ext uri="{FF2B5EF4-FFF2-40B4-BE49-F238E27FC236}">
                  <a16:creationId xmlns:a16="http://schemas.microsoft.com/office/drawing/2014/main" id="{447310E8-4113-EB45-FE4B-BA34FAAF5A0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47246" y="3827319"/>
              <a:ext cx="324000" cy="324000"/>
            </a:xfrm>
            <a:prstGeom prst="rect">
              <a:avLst/>
            </a:prstGeom>
          </p:spPr>
        </p:pic>
        <p:pic>
          <p:nvPicPr>
            <p:cNvPr id="66" name="Gráfico 65" descr="Trabalhador de construção com preenchimento sólido">
              <a:extLst>
                <a:ext uri="{FF2B5EF4-FFF2-40B4-BE49-F238E27FC236}">
                  <a16:creationId xmlns:a16="http://schemas.microsoft.com/office/drawing/2014/main" id="{2CAED04D-2397-2E5D-EE1E-94B2AAE8A5A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555739" y="3827319"/>
              <a:ext cx="324000" cy="324000"/>
            </a:xfrm>
            <a:prstGeom prst="rect">
              <a:avLst/>
            </a:prstGeom>
          </p:spPr>
        </p:pic>
        <p:pic>
          <p:nvPicPr>
            <p:cNvPr id="74" name="Gráfico 73" descr="Trabalhador de construção com preenchimento sólido">
              <a:extLst>
                <a:ext uri="{FF2B5EF4-FFF2-40B4-BE49-F238E27FC236}">
                  <a16:creationId xmlns:a16="http://schemas.microsoft.com/office/drawing/2014/main" id="{41F2396B-9700-44CF-CF45-4A01E3B16F9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3468477"/>
              <a:ext cx="324000" cy="324000"/>
            </a:xfrm>
            <a:prstGeom prst="rect">
              <a:avLst/>
            </a:prstGeom>
          </p:spPr>
        </p:pic>
        <p:pic>
          <p:nvPicPr>
            <p:cNvPr id="75" name="Gráfico 74" descr="Trabalhador de construção com preenchimento sólido">
              <a:extLst>
                <a:ext uri="{FF2B5EF4-FFF2-40B4-BE49-F238E27FC236}">
                  <a16:creationId xmlns:a16="http://schemas.microsoft.com/office/drawing/2014/main" id="{663151E5-4AFA-30CC-2A5B-2EB577DC60E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3468477"/>
              <a:ext cx="324000" cy="324000"/>
            </a:xfrm>
            <a:prstGeom prst="rect">
              <a:avLst/>
            </a:prstGeom>
          </p:spPr>
        </p:pic>
        <p:pic>
          <p:nvPicPr>
            <p:cNvPr id="76" name="Gráfico 75" descr="Trabalhador de construção com preenchimento sólido">
              <a:extLst>
                <a:ext uri="{FF2B5EF4-FFF2-40B4-BE49-F238E27FC236}">
                  <a16:creationId xmlns:a16="http://schemas.microsoft.com/office/drawing/2014/main" id="{B57BFB39-91ED-EF5E-B51F-8C1752FED3A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3468477"/>
              <a:ext cx="324000" cy="324000"/>
            </a:xfrm>
            <a:prstGeom prst="rect">
              <a:avLst/>
            </a:prstGeom>
          </p:spPr>
        </p:pic>
        <p:pic>
          <p:nvPicPr>
            <p:cNvPr id="77" name="Gráfico 76" descr="Trabalhador de construção com preenchimento sólido">
              <a:extLst>
                <a:ext uri="{FF2B5EF4-FFF2-40B4-BE49-F238E27FC236}">
                  <a16:creationId xmlns:a16="http://schemas.microsoft.com/office/drawing/2014/main" id="{8D8FD3B8-3E22-6E32-B85E-8BA0B90FACC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47246" y="3468477"/>
              <a:ext cx="324000" cy="324000"/>
            </a:xfrm>
            <a:prstGeom prst="rect">
              <a:avLst/>
            </a:prstGeom>
          </p:spPr>
        </p:pic>
        <p:pic>
          <p:nvPicPr>
            <p:cNvPr id="84" name="Gráfico 83" descr="Trabalhador de construção com preenchimento sólido">
              <a:extLst>
                <a:ext uri="{FF2B5EF4-FFF2-40B4-BE49-F238E27FC236}">
                  <a16:creationId xmlns:a16="http://schemas.microsoft.com/office/drawing/2014/main" id="{360D0389-6767-702B-BAFF-9860DEB21D3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3109633"/>
              <a:ext cx="324000" cy="324000"/>
            </a:xfrm>
            <a:prstGeom prst="rect">
              <a:avLst/>
            </a:prstGeom>
          </p:spPr>
        </p:pic>
        <p:pic>
          <p:nvPicPr>
            <p:cNvPr id="85" name="Gráfico 84" descr="Trabalhador de construção com preenchimento sólido">
              <a:extLst>
                <a:ext uri="{FF2B5EF4-FFF2-40B4-BE49-F238E27FC236}">
                  <a16:creationId xmlns:a16="http://schemas.microsoft.com/office/drawing/2014/main" id="{F5C450D8-E084-565B-3143-D2E7AF7439B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3109633"/>
              <a:ext cx="324000" cy="324000"/>
            </a:xfrm>
            <a:prstGeom prst="rect">
              <a:avLst/>
            </a:prstGeom>
          </p:spPr>
        </p:pic>
        <p:pic>
          <p:nvPicPr>
            <p:cNvPr id="86" name="Gráfico 85" descr="Trabalhador de construção com preenchimento sólido">
              <a:extLst>
                <a:ext uri="{FF2B5EF4-FFF2-40B4-BE49-F238E27FC236}">
                  <a16:creationId xmlns:a16="http://schemas.microsoft.com/office/drawing/2014/main" id="{2F044C95-05BF-05AF-10FD-5D0886DC80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3109633"/>
              <a:ext cx="324000" cy="324000"/>
            </a:xfrm>
            <a:prstGeom prst="rect">
              <a:avLst/>
            </a:prstGeom>
          </p:spPr>
        </p:pic>
        <p:pic>
          <p:nvPicPr>
            <p:cNvPr id="87" name="Gráfico 86" descr="Trabalhador de construção com preenchimento sólido">
              <a:extLst>
                <a:ext uri="{FF2B5EF4-FFF2-40B4-BE49-F238E27FC236}">
                  <a16:creationId xmlns:a16="http://schemas.microsoft.com/office/drawing/2014/main" id="{E3F543DE-F18E-E5B1-C899-8D5F4BA196D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3109633"/>
              <a:ext cx="324000" cy="324000"/>
            </a:xfrm>
            <a:prstGeom prst="rect">
              <a:avLst/>
            </a:prstGeom>
          </p:spPr>
        </p:pic>
        <p:pic>
          <p:nvPicPr>
            <p:cNvPr id="88" name="Gráfico 87" descr="Trabalhador de construção com preenchimento sólido">
              <a:extLst>
                <a:ext uri="{FF2B5EF4-FFF2-40B4-BE49-F238E27FC236}">
                  <a16:creationId xmlns:a16="http://schemas.microsoft.com/office/drawing/2014/main" id="{56691523-0E6F-CB92-CDE3-B34A97D28C3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3109633"/>
              <a:ext cx="324000" cy="324000"/>
            </a:xfrm>
            <a:prstGeom prst="rect">
              <a:avLst/>
            </a:prstGeom>
          </p:spPr>
        </p:pic>
        <p:pic>
          <p:nvPicPr>
            <p:cNvPr id="90" name="Gráfico 89" descr="Trabalhador de construção com preenchimento sólido">
              <a:extLst>
                <a:ext uri="{FF2B5EF4-FFF2-40B4-BE49-F238E27FC236}">
                  <a16:creationId xmlns:a16="http://schemas.microsoft.com/office/drawing/2014/main" id="{589C176C-6DA5-2CE6-2633-A321F68DBD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47246" y="3109633"/>
              <a:ext cx="324000" cy="324000"/>
            </a:xfrm>
            <a:prstGeom prst="rect">
              <a:avLst/>
            </a:prstGeom>
          </p:spPr>
        </p:pic>
        <p:pic>
          <p:nvPicPr>
            <p:cNvPr id="96" name="Gráfico 95" descr="Trabalhador de construção com preenchimento sólido">
              <a:extLst>
                <a:ext uri="{FF2B5EF4-FFF2-40B4-BE49-F238E27FC236}">
                  <a16:creationId xmlns:a16="http://schemas.microsoft.com/office/drawing/2014/main" id="{200BDA3B-6C35-206B-F4C2-F015C5318D5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2750789"/>
              <a:ext cx="324000" cy="324000"/>
            </a:xfrm>
            <a:prstGeom prst="rect">
              <a:avLst/>
            </a:prstGeom>
          </p:spPr>
        </p:pic>
        <p:pic>
          <p:nvPicPr>
            <p:cNvPr id="97" name="Gráfico 96" descr="Trabalhador de construção com preenchimento sólido">
              <a:extLst>
                <a:ext uri="{FF2B5EF4-FFF2-40B4-BE49-F238E27FC236}">
                  <a16:creationId xmlns:a16="http://schemas.microsoft.com/office/drawing/2014/main" id="{D294E7FE-E061-E35E-1833-5C18D208895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2750789"/>
              <a:ext cx="324000" cy="324000"/>
            </a:xfrm>
            <a:prstGeom prst="rect">
              <a:avLst/>
            </a:prstGeom>
          </p:spPr>
        </p:pic>
        <p:pic>
          <p:nvPicPr>
            <p:cNvPr id="98" name="Gráfico 97" descr="Trabalhador de construção com preenchimento sólido">
              <a:extLst>
                <a:ext uri="{FF2B5EF4-FFF2-40B4-BE49-F238E27FC236}">
                  <a16:creationId xmlns:a16="http://schemas.microsoft.com/office/drawing/2014/main" id="{5B837BE2-E598-299F-FDE6-D8B364F06BE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750789"/>
              <a:ext cx="324000" cy="324000"/>
            </a:xfrm>
            <a:prstGeom prst="rect">
              <a:avLst/>
            </a:prstGeom>
          </p:spPr>
        </p:pic>
        <p:pic>
          <p:nvPicPr>
            <p:cNvPr id="99" name="Gráfico 98" descr="Trabalhador de construção com preenchimento sólido">
              <a:extLst>
                <a:ext uri="{FF2B5EF4-FFF2-40B4-BE49-F238E27FC236}">
                  <a16:creationId xmlns:a16="http://schemas.microsoft.com/office/drawing/2014/main" id="{13CC4C07-20B7-F6D8-F150-BA0C88B1ACB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2750789"/>
              <a:ext cx="324000" cy="324000"/>
            </a:xfrm>
            <a:prstGeom prst="rect">
              <a:avLst/>
            </a:prstGeom>
          </p:spPr>
        </p:pic>
        <p:pic>
          <p:nvPicPr>
            <p:cNvPr id="107" name="Gráfico 106" descr="Trabalhador de construção com preenchimento sólido">
              <a:extLst>
                <a:ext uri="{FF2B5EF4-FFF2-40B4-BE49-F238E27FC236}">
                  <a16:creationId xmlns:a16="http://schemas.microsoft.com/office/drawing/2014/main" id="{4DC7A35A-34C8-943D-371B-BBFD3FD58F6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2391945"/>
              <a:ext cx="324000" cy="324000"/>
            </a:xfrm>
            <a:prstGeom prst="rect">
              <a:avLst/>
            </a:prstGeom>
          </p:spPr>
        </p:pic>
        <p:pic>
          <p:nvPicPr>
            <p:cNvPr id="108" name="Gráfico 107" descr="Trabalhador de construção com preenchimento sólido">
              <a:extLst>
                <a:ext uri="{FF2B5EF4-FFF2-40B4-BE49-F238E27FC236}">
                  <a16:creationId xmlns:a16="http://schemas.microsoft.com/office/drawing/2014/main" id="{CAA4738E-A7B6-1C6A-A1DE-2248C481D0E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2391945"/>
              <a:ext cx="324000" cy="324000"/>
            </a:xfrm>
            <a:prstGeom prst="rect">
              <a:avLst/>
            </a:prstGeom>
          </p:spPr>
        </p:pic>
        <p:pic>
          <p:nvPicPr>
            <p:cNvPr id="109" name="Gráfico 108" descr="Trabalhador de construção com preenchimento sólido">
              <a:extLst>
                <a:ext uri="{FF2B5EF4-FFF2-40B4-BE49-F238E27FC236}">
                  <a16:creationId xmlns:a16="http://schemas.microsoft.com/office/drawing/2014/main" id="{698EEF3E-B562-7505-F4A1-F4C21F06F2E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2391945"/>
              <a:ext cx="324000" cy="324000"/>
            </a:xfrm>
            <a:prstGeom prst="rect">
              <a:avLst/>
            </a:prstGeom>
          </p:spPr>
        </p:pic>
        <p:pic>
          <p:nvPicPr>
            <p:cNvPr id="110" name="Gráfico 109" descr="Trabalhador de construção com preenchimento sólido">
              <a:extLst>
                <a:ext uri="{FF2B5EF4-FFF2-40B4-BE49-F238E27FC236}">
                  <a16:creationId xmlns:a16="http://schemas.microsoft.com/office/drawing/2014/main" id="{3DC39D00-C1B8-E7AA-5695-00BC6D35A3D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391945"/>
              <a:ext cx="324000" cy="324000"/>
            </a:xfrm>
            <a:prstGeom prst="rect">
              <a:avLst/>
            </a:prstGeom>
          </p:spPr>
        </p:pic>
        <p:pic>
          <p:nvPicPr>
            <p:cNvPr id="119" name="Gráfico 118" descr="Trabalhador de construção com preenchimento sólido">
              <a:extLst>
                <a:ext uri="{FF2B5EF4-FFF2-40B4-BE49-F238E27FC236}">
                  <a16:creationId xmlns:a16="http://schemas.microsoft.com/office/drawing/2014/main" id="{29F382AE-062D-CF5C-0659-F4C2EE06493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2033101"/>
              <a:ext cx="324000" cy="324000"/>
            </a:xfrm>
            <a:prstGeom prst="rect">
              <a:avLst/>
            </a:prstGeom>
          </p:spPr>
        </p:pic>
        <p:pic>
          <p:nvPicPr>
            <p:cNvPr id="120" name="Gráfico 119" descr="Trabalhador de construção com preenchimento sólido">
              <a:extLst>
                <a:ext uri="{FF2B5EF4-FFF2-40B4-BE49-F238E27FC236}">
                  <a16:creationId xmlns:a16="http://schemas.microsoft.com/office/drawing/2014/main" id="{493343AD-6FA7-81E4-93AF-926D373EB83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2033101"/>
              <a:ext cx="324000" cy="324000"/>
            </a:xfrm>
            <a:prstGeom prst="rect">
              <a:avLst/>
            </a:prstGeom>
          </p:spPr>
        </p:pic>
        <p:pic>
          <p:nvPicPr>
            <p:cNvPr id="121" name="Gráfico 120" descr="Trabalhador de construção com preenchimento sólido">
              <a:extLst>
                <a:ext uri="{FF2B5EF4-FFF2-40B4-BE49-F238E27FC236}">
                  <a16:creationId xmlns:a16="http://schemas.microsoft.com/office/drawing/2014/main" id="{81EA0FD9-6F83-B192-689D-DAB88BA0DDD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2033101"/>
              <a:ext cx="324000" cy="324000"/>
            </a:xfrm>
            <a:prstGeom prst="rect">
              <a:avLst/>
            </a:prstGeom>
          </p:spPr>
        </p:pic>
        <p:pic>
          <p:nvPicPr>
            <p:cNvPr id="259" name="Gráfico 258" descr="Trabalhador de construção com preenchimento sólido">
              <a:extLst>
                <a:ext uri="{FF2B5EF4-FFF2-40B4-BE49-F238E27FC236}">
                  <a16:creationId xmlns:a16="http://schemas.microsoft.com/office/drawing/2014/main" id="{3BE425E6-6EB0-D378-0C73-DCC933452C7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7774" y="1674257"/>
              <a:ext cx="324000" cy="324000"/>
            </a:xfrm>
            <a:prstGeom prst="rect">
              <a:avLst/>
            </a:prstGeom>
          </p:spPr>
        </p:pic>
        <p:pic>
          <p:nvPicPr>
            <p:cNvPr id="260" name="Gráfico 259" descr="Trabalhador de construção com preenchimento sólido">
              <a:extLst>
                <a:ext uri="{FF2B5EF4-FFF2-40B4-BE49-F238E27FC236}">
                  <a16:creationId xmlns:a16="http://schemas.microsoft.com/office/drawing/2014/main" id="{0114F429-8D3D-3F0B-CDC0-5D6C013068C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1674257"/>
              <a:ext cx="324000" cy="324000"/>
            </a:xfrm>
            <a:prstGeom prst="rect">
              <a:avLst/>
            </a:prstGeom>
          </p:spPr>
        </p:pic>
        <p:pic>
          <p:nvPicPr>
            <p:cNvPr id="272" name="Gráfico 271" descr="Trabalhador de construção com preenchimento sólido">
              <a:extLst>
                <a:ext uri="{FF2B5EF4-FFF2-40B4-BE49-F238E27FC236}">
                  <a16:creationId xmlns:a16="http://schemas.microsoft.com/office/drawing/2014/main" id="{ACE69B5C-0A73-AF01-5B0D-3166195D160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96270" y="1315413"/>
              <a:ext cx="324000" cy="324000"/>
            </a:xfrm>
            <a:prstGeom prst="rect">
              <a:avLst/>
            </a:prstGeom>
          </p:spPr>
        </p:pic>
      </p:grpSp>
      <p:grpSp>
        <p:nvGrpSpPr>
          <p:cNvPr id="448" name="Agrupar 447">
            <a:extLst>
              <a:ext uri="{FF2B5EF4-FFF2-40B4-BE49-F238E27FC236}">
                <a16:creationId xmlns:a16="http://schemas.microsoft.com/office/drawing/2014/main" id="{3938E218-780A-7C27-BB24-20E1E49F1EED}"/>
              </a:ext>
            </a:extLst>
          </p:cNvPr>
          <p:cNvGrpSpPr/>
          <p:nvPr/>
        </p:nvGrpSpPr>
        <p:grpSpPr>
          <a:xfrm>
            <a:off x="7104766" y="238881"/>
            <a:ext cx="1957984" cy="2835908"/>
            <a:chOff x="7104766" y="238881"/>
            <a:chExt cx="1957984" cy="2835908"/>
          </a:xfrm>
          <a:solidFill>
            <a:srgbClr val="C00000"/>
          </a:solidFill>
        </p:grpSpPr>
        <p:pic>
          <p:nvPicPr>
            <p:cNvPr id="100" name="Gráfico 99" descr="Trabalhador de construção com preenchimento sólido">
              <a:extLst>
                <a:ext uri="{FF2B5EF4-FFF2-40B4-BE49-F238E27FC236}">
                  <a16:creationId xmlns:a16="http://schemas.microsoft.com/office/drawing/2014/main" id="{3EFEE835-E931-1416-025E-2874919305B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2750789"/>
              <a:ext cx="324000" cy="324000"/>
            </a:xfrm>
            <a:prstGeom prst="rect">
              <a:avLst/>
            </a:prstGeom>
          </p:spPr>
        </p:pic>
        <p:pic>
          <p:nvPicPr>
            <p:cNvPr id="101" name="Gráfico 100" descr="Trabalhador de construção com preenchimento sólido">
              <a:extLst>
                <a:ext uri="{FF2B5EF4-FFF2-40B4-BE49-F238E27FC236}">
                  <a16:creationId xmlns:a16="http://schemas.microsoft.com/office/drawing/2014/main" id="{1B6C24EC-7C32-57DE-78BB-DEB845D60F1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2750789"/>
              <a:ext cx="324000" cy="324000"/>
            </a:xfrm>
            <a:prstGeom prst="rect">
              <a:avLst/>
            </a:prstGeom>
          </p:spPr>
        </p:pic>
        <p:pic>
          <p:nvPicPr>
            <p:cNvPr id="111" name="Gráfico 110" descr="Trabalhador de construção com preenchimento sólido">
              <a:extLst>
                <a:ext uri="{FF2B5EF4-FFF2-40B4-BE49-F238E27FC236}">
                  <a16:creationId xmlns:a16="http://schemas.microsoft.com/office/drawing/2014/main" id="{65CCBF71-4709-BA0D-117F-82C5805E229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2391945"/>
              <a:ext cx="324000" cy="324000"/>
            </a:xfrm>
            <a:prstGeom prst="rect">
              <a:avLst/>
            </a:prstGeom>
          </p:spPr>
        </p:pic>
        <p:pic>
          <p:nvPicPr>
            <p:cNvPr id="112" name="Gráfico 111" descr="Trabalhador de construção com preenchimento sólido">
              <a:extLst>
                <a:ext uri="{FF2B5EF4-FFF2-40B4-BE49-F238E27FC236}">
                  <a16:creationId xmlns:a16="http://schemas.microsoft.com/office/drawing/2014/main" id="{DB508E67-EDB3-77DC-B425-F954DEA56A2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2391945"/>
              <a:ext cx="324000" cy="324000"/>
            </a:xfrm>
            <a:prstGeom prst="rect">
              <a:avLst/>
            </a:prstGeom>
          </p:spPr>
        </p:pic>
        <p:pic>
          <p:nvPicPr>
            <p:cNvPr id="113" name="Gráfico 112" descr="Trabalhador de construção com preenchimento sólido">
              <a:extLst>
                <a:ext uri="{FF2B5EF4-FFF2-40B4-BE49-F238E27FC236}">
                  <a16:creationId xmlns:a16="http://schemas.microsoft.com/office/drawing/2014/main" id="{E2D6E4C6-D150-DBE4-DFD7-6E7DAA60872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38750" y="2391945"/>
              <a:ext cx="324000" cy="324000"/>
            </a:xfrm>
            <a:prstGeom prst="rect">
              <a:avLst/>
            </a:prstGeom>
          </p:spPr>
        </p:pic>
        <p:pic>
          <p:nvPicPr>
            <p:cNvPr id="122" name="Gráfico 121" descr="Trabalhador de construção com preenchimento sólido">
              <a:extLst>
                <a:ext uri="{FF2B5EF4-FFF2-40B4-BE49-F238E27FC236}">
                  <a16:creationId xmlns:a16="http://schemas.microsoft.com/office/drawing/2014/main" id="{CC88E6A1-23AD-4FB3-AABC-43676623D60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033101"/>
              <a:ext cx="324000" cy="324000"/>
            </a:xfrm>
            <a:prstGeom prst="rect">
              <a:avLst/>
            </a:prstGeom>
          </p:spPr>
        </p:pic>
        <p:pic>
          <p:nvPicPr>
            <p:cNvPr id="123" name="Gráfico 122" descr="Trabalhador de construção com preenchimento sólido">
              <a:extLst>
                <a:ext uri="{FF2B5EF4-FFF2-40B4-BE49-F238E27FC236}">
                  <a16:creationId xmlns:a16="http://schemas.microsoft.com/office/drawing/2014/main" id="{58BD0F20-CBB5-98AA-9EFF-4BF1A69511B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2033101"/>
              <a:ext cx="324000" cy="324000"/>
            </a:xfrm>
            <a:prstGeom prst="rect">
              <a:avLst/>
            </a:prstGeom>
          </p:spPr>
        </p:pic>
        <p:pic>
          <p:nvPicPr>
            <p:cNvPr id="124" name="Gráfico 123" descr="Trabalhador de construção com preenchimento sólido">
              <a:extLst>
                <a:ext uri="{FF2B5EF4-FFF2-40B4-BE49-F238E27FC236}">
                  <a16:creationId xmlns:a16="http://schemas.microsoft.com/office/drawing/2014/main" id="{BA1567FB-E835-04EC-8885-22C202C754B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2033101"/>
              <a:ext cx="324000" cy="324000"/>
            </a:xfrm>
            <a:prstGeom prst="rect">
              <a:avLst/>
            </a:prstGeom>
          </p:spPr>
        </p:pic>
        <p:pic>
          <p:nvPicPr>
            <p:cNvPr id="261" name="Gráfico 260" descr="Trabalhador de construção com preenchimento sólido">
              <a:extLst>
                <a:ext uri="{FF2B5EF4-FFF2-40B4-BE49-F238E27FC236}">
                  <a16:creationId xmlns:a16="http://schemas.microsoft.com/office/drawing/2014/main" id="{AC6FE6C9-3215-7E1B-3227-089B6A50B29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1674257"/>
              <a:ext cx="324000" cy="324000"/>
            </a:xfrm>
            <a:prstGeom prst="rect">
              <a:avLst/>
            </a:prstGeom>
          </p:spPr>
        </p:pic>
        <p:pic>
          <p:nvPicPr>
            <p:cNvPr id="262" name="Gráfico 261" descr="Trabalhador de construção com preenchimento sólido">
              <a:extLst>
                <a:ext uri="{FF2B5EF4-FFF2-40B4-BE49-F238E27FC236}">
                  <a16:creationId xmlns:a16="http://schemas.microsoft.com/office/drawing/2014/main" id="{8DCA5104-429A-799C-EDB0-AE94CF65A1D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1674257"/>
              <a:ext cx="324000" cy="324000"/>
            </a:xfrm>
            <a:prstGeom prst="rect">
              <a:avLst/>
            </a:prstGeom>
          </p:spPr>
        </p:pic>
        <p:pic>
          <p:nvPicPr>
            <p:cNvPr id="263" name="Gráfico 262" descr="Trabalhador de construção com preenchimento sólido">
              <a:extLst>
                <a:ext uri="{FF2B5EF4-FFF2-40B4-BE49-F238E27FC236}">
                  <a16:creationId xmlns:a16="http://schemas.microsoft.com/office/drawing/2014/main" id="{B0C1084C-D232-CB97-E319-DE87CB55BCC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1674257"/>
              <a:ext cx="324000" cy="324000"/>
            </a:xfrm>
            <a:prstGeom prst="rect">
              <a:avLst/>
            </a:prstGeom>
          </p:spPr>
        </p:pic>
        <p:pic>
          <p:nvPicPr>
            <p:cNvPr id="264" name="Gráfico 263" descr="Trabalhador de construção com preenchimento sólido">
              <a:extLst>
                <a:ext uri="{FF2B5EF4-FFF2-40B4-BE49-F238E27FC236}">
                  <a16:creationId xmlns:a16="http://schemas.microsoft.com/office/drawing/2014/main" id="{AB16F5EF-AD1F-75EF-BCF4-12DA26CF7FC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0254" y="1674257"/>
              <a:ext cx="324000" cy="324000"/>
            </a:xfrm>
            <a:prstGeom prst="rect">
              <a:avLst/>
            </a:prstGeom>
          </p:spPr>
        </p:pic>
        <p:pic>
          <p:nvPicPr>
            <p:cNvPr id="273" name="Gráfico 272" descr="Trabalhador de construção com preenchimento sólido">
              <a:extLst>
                <a:ext uri="{FF2B5EF4-FFF2-40B4-BE49-F238E27FC236}">
                  <a16:creationId xmlns:a16="http://schemas.microsoft.com/office/drawing/2014/main" id="{5761915B-6CCC-0B9A-600F-5B7F61476E4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1315413"/>
              <a:ext cx="324000" cy="324000"/>
            </a:xfrm>
            <a:prstGeom prst="rect">
              <a:avLst/>
            </a:prstGeom>
          </p:spPr>
        </p:pic>
        <p:pic>
          <p:nvPicPr>
            <p:cNvPr id="274" name="Gráfico 273" descr="Trabalhador de construção com preenchimento sólido">
              <a:extLst>
                <a:ext uri="{FF2B5EF4-FFF2-40B4-BE49-F238E27FC236}">
                  <a16:creationId xmlns:a16="http://schemas.microsoft.com/office/drawing/2014/main" id="{BD0D8196-327D-B026-8F1E-82BECBA18E0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1315413"/>
              <a:ext cx="324000" cy="324000"/>
            </a:xfrm>
            <a:prstGeom prst="rect">
              <a:avLst/>
            </a:prstGeom>
          </p:spPr>
        </p:pic>
        <p:pic>
          <p:nvPicPr>
            <p:cNvPr id="289" name="Gráfico 288" descr="Trabalhador de construção com preenchimento sólido">
              <a:extLst>
                <a:ext uri="{FF2B5EF4-FFF2-40B4-BE49-F238E27FC236}">
                  <a16:creationId xmlns:a16="http://schemas.microsoft.com/office/drawing/2014/main" id="{99E7FB77-885B-5034-E9E6-682A232F721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1315413"/>
              <a:ext cx="324000" cy="324000"/>
            </a:xfrm>
            <a:prstGeom prst="rect">
              <a:avLst/>
            </a:prstGeom>
          </p:spPr>
        </p:pic>
        <p:pic>
          <p:nvPicPr>
            <p:cNvPr id="299" name="Gráfico 298" descr="Trabalhador de construção com preenchimento sólido">
              <a:extLst>
                <a:ext uri="{FF2B5EF4-FFF2-40B4-BE49-F238E27FC236}">
                  <a16:creationId xmlns:a16="http://schemas.microsoft.com/office/drawing/2014/main" id="{9DB16EA2-FACA-B1A8-4E60-129004B5801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04766" y="956569"/>
              <a:ext cx="324000" cy="324000"/>
            </a:xfrm>
            <a:prstGeom prst="rect">
              <a:avLst/>
            </a:prstGeom>
          </p:spPr>
        </p:pic>
        <p:pic>
          <p:nvPicPr>
            <p:cNvPr id="300" name="Gráfico 299" descr="Trabalhador de construção com preenchimento sólido">
              <a:extLst>
                <a:ext uri="{FF2B5EF4-FFF2-40B4-BE49-F238E27FC236}">
                  <a16:creationId xmlns:a16="http://schemas.microsoft.com/office/drawing/2014/main" id="{3D5A0ADF-D9C0-1B41-6CFC-073BDEC0A36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956569"/>
              <a:ext cx="324000" cy="324000"/>
            </a:xfrm>
            <a:prstGeom prst="rect">
              <a:avLst/>
            </a:prstGeom>
          </p:spPr>
        </p:pic>
        <p:pic>
          <p:nvPicPr>
            <p:cNvPr id="301" name="Gráfico 300" descr="Trabalhador de construção com preenchimento sólido">
              <a:extLst>
                <a:ext uri="{FF2B5EF4-FFF2-40B4-BE49-F238E27FC236}">
                  <a16:creationId xmlns:a16="http://schemas.microsoft.com/office/drawing/2014/main" id="{93BE9C4F-64C9-FE09-2421-4A639B0FBD5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1758" y="956569"/>
              <a:ext cx="324000" cy="324000"/>
            </a:xfrm>
            <a:prstGeom prst="rect">
              <a:avLst/>
            </a:prstGeom>
          </p:spPr>
        </p:pic>
        <p:pic>
          <p:nvPicPr>
            <p:cNvPr id="312" name="Gráfico 311" descr="Trabalhador de construção com preenchimento sólido">
              <a:extLst>
                <a:ext uri="{FF2B5EF4-FFF2-40B4-BE49-F238E27FC236}">
                  <a16:creationId xmlns:a16="http://schemas.microsoft.com/office/drawing/2014/main" id="{7E193DDA-36AE-E53E-149A-36FF9E851EA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597725"/>
              <a:ext cx="324000" cy="324000"/>
            </a:xfrm>
            <a:prstGeom prst="rect">
              <a:avLst/>
            </a:prstGeom>
          </p:spPr>
        </p:pic>
        <p:pic>
          <p:nvPicPr>
            <p:cNvPr id="350" name="Gráfico 349" descr="Trabalhador de construção com preenchimento sólido">
              <a:extLst>
                <a:ext uri="{FF2B5EF4-FFF2-40B4-BE49-F238E27FC236}">
                  <a16:creationId xmlns:a16="http://schemas.microsoft.com/office/drawing/2014/main" id="{B060B07A-8F91-1F5D-E0A0-A2E2520C359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13262" y="238881"/>
              <a:ext cx="324000" cy="324000"/>
            </a:xfrm>
            <a:prstGeom prst="rect">
              <a:avLst/>
            </a:prstGeom>
          </p:spPr>
        </p:pic>
      </p:grpSp>
      <p:sp>
        <p:nvSpPr>
          <p:cNvPr id="4" name="Retângulo 3">
            <a:extLst>
              <a:ext uri="{FF2B5EF4-FFF2-40B4-BE49-F238E27FC236}">
                <a16:creationId xmlns:a16="http://schemas.microsoft.com/office/drawing/2014/main" id="{99AABE7A-EDA4-9C3D-1CF5-EFEF936EECBC}"/>
              </a:ext>
            </a:extLst>
          </p:cNvPr>
          <p:cNvSpPr/>
          <p:nvPr/>
        </p:nvSpPr>
        <p:spPr>
          <a:xfrm>
            <a:off x="2836279" y="874036"/>
            <a:ext cx="2267260" cy="663871"/>
          </a:xfrm>
          <a:prstGeom prst="rect">
            <a:avLst/>
          </a:prstGeom>
          <a:solidFill>
            <a:schemeClr val="accent6">
              <a:alpha val="20000"/>
            </a:schemeClr>
          </a:solidFill>
          <a:ln w="3175">
            <a:solidFill>
              <a:srgbClr val="0F1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pt-BR" dirty="0">
                <a:solidFill>
                  <a:srgbClr val="101720"/>
                </a:solidFill>
                <a:latin typeface="Montserrat" pitchFamily="2" charset="77"/>
              </a:rPr>
              <a:t>efetivo adicional</a:t>
            </a:r>
          </a:p>
          <a:p>
            <a:pPr lvl="0" algn="ctr"/>
            <a:r>
              <a:rPr lang="pt-BR" dirty="0">
                <a:solidFill>
                  <a:srgbClr val="101720"/>
                </a:solidFill>
                <a:latin typeface="Montserrat" pitchFamily="2" charset="77"/>
              </a:rPr>
              <a:t>pela aceleração</a:t>
            </a:r>
          </a:p>
        </p:txBody>
      </p:sp>
      <p:sp>
        <p:nvSpPr>
          <p:cNvPr id="53" name="Forma Livre 52">
            <a:extLst>
              <a:ext uri="{FF2B5EF4-FFF2-40B4-BE49-F238E27FC236}">
                <a16:creationId xmlns:a16="http://schemas.microsoft.com/office/drawing/2014/main" id="{BC1E4898-199C-CD07-CDFF-0D1799B31A7F}"/>
              </a:ext>
            </a:extLst>
          </p:cNvPr>
          <p:cNvSpPr/>
          <p:nvPr/>
        </p:nvSpPr>
        <p:spPr>
          <a:xfrm>
            <a:off x="6266329" y="1281953"/>
            <a:ext cx="3684495" cy="2962747"/>
          </a:xfrm>
          <a:custGeom>
            <a:avLst/>
            <a:gdLst>
              <a:gd name="connsiteX0" fmla="*/ 806824 w 3684495"/>
              <a:gd name="connsiteY0" fmla="*/ 824753 h 3173506"/>
              <a:gd name="connsiteX1" fmla="*/ 1210236 w 3684495"/>
              <a:gd name="connsiteY1" fmla="*/ 824753 h 3173506"/>
              <a:gd name="connsiteX2" fmla="*/ 1210236 w 3684495"/>
              <a:gd name="connsiteY2" fmla="*/ 1183341 h 3173506"/>
              <a:gd name="connsiteX3" fmla="*/ 1604683 w 3684495"/>
              <a:gd name="connsiteY3" fmla="*/ 1183341 h 3173506"/>
              <a:gd name="connsiteX4" fmla="*/ 1604683 w 3684495"/>
              <a:gd name="connsiteY4" fmla="*/ 1568823 h 3173506"/>
              <a:gd name="connsiteX5" fmla="*/ 2034989 w 3684495"/>
              <a:gd name="connsiteY5" fmla="*/ 1568823 h 3173506"/>
              <a:gd name="connsiteX6" fmla="*/ 2034989 w 3684495"/>
              <a:gd name="connsiteY6" fmla="*/ 1927412 h 3173506"/>
              <a:gd name="connsiteX7" fmla="*/ 3155577 w 3684495"/>
              <a:gd name="connsiteY7" fmla="*/ 1927412 h 3173506"/>
              <a:gd name="connsiteX8" fmla="*/ 3236259 w 3684495"/>
              <a:gd name="connsiteY8" fmla="*/ 2169459 h 3173506"/>
              <a:gd name="connsiteX9" fmla="*/ 3290047 w 3684495"/>
              <a:gd name="connsiteY9" fmla="*/ 2438400 h 3173506"/>
              <a:gd name="connsiteX10" fmla="*/ 3370730 w 3684495"/>
              <a:gd name="connsiteY10" fmla="*/ 2599765 h 3173506"/>
              <a:gd name="connsiteX11" fmla="*/ 3558989 w 3684495"/>
              <a:gd name="connsiteY11" fmla="*/ 2644588 h 3173506"/>
              <a:gd name="connsiteX12" fmla="*/ 3630706 w 3684495"/>
              <a:gd name="connsiteY12" fmla="*/ 2752165 h 3173506"/>
              <a:gd name="connsiteX13" fmla="*/ 3675530 w 3684495"/>
              <a:gd name="connsiteY13" fmla="*/ 2868706 h 3173506"/>
              <a:gd name="connsiteX14" fmla="*/ 3684495 w 3684495"/>
              <a:gd name="connsiteY14" fmla="*/ 2922494 h 3173506"/>
              <a:gd name="connsiteX15" fmla="*/ 3684495 w 3684495"/>
              <a:gd name="connsiteY15" fmla="*/ 3039035 h 3173506"/>
              <a:gd name="connsiteX16" fmla="*/ 2017059 w 3684495"/>
              <a:gd name="connsiteY16" fmla="*/ 3039035 h 3173506"/>
              <a:gd name="connsiteX17" fmla="*/ 2017059 w 3684495"/>
              <a:gd name="connsiteY17" fmla="*/ 3173506 h 3173506"/>
              <a:gd name="connsiteX18" fmla="*/ 2008095 w 3684495"/>
              <a:gd name="connsiteY18" fmla="*/ 2895600 h 3173506"/>
              <a:gd name="connsiteX19" fmla="*/ 1936377 w 3684495"/>
              <a:gd name="connsiteY19" fmla="*/ 2626659 h 3173506"/>
              <a:gd name="connsiteX20" fmla="*/ 1712259 w 3684495"/>
              <a:gd name="connsiteY20" fmla="*/ 2393576 h 3173506"/>
              <a:gd name="connsiteX21" fmla="*/ 1479177 w 3684495"/>
              <a:gd name="connsiteY21" fmla="*/ 2241176 h 3173506"/>
              <a:gd name="connsiteX22" fmla="*/ 1129553 w 3684495"/>
              <a:gd name="connsiteY22" fmla="*/ 2169459 h 3173506"/>
              <a:gd name="connsiteX23" fmla="*/ 753036 w 3684495"/>
              <a:gd name="connsiteY23" fmla="*/ 1972235 h 3173506"/>
              <a:gd name="connsiteX24" fmla="*/ 313765 w 3684495"/>
              <a:gd name="connsiteY24" fmla="*/ 1631576 h 3173506"/>
              <a:gd name="connsiteX25" fmla="*/ 0 w 3684495"/>
              <a:gd name="connsiteY25" fmla="*/ 1299882 h 3173506"/>
              <a:gd name="connsiteX26" fmla="*/ 26895 w 3684495"/>
              <a:gd name="connsiteY26" fmla="*/ 779929 h 3173506"/>
              <a:gd name="connsiteX27" fmla="*/ 134471 w 3684495"/>
              <a:gd name="connsiteY27" fmla="*/ 376518 h 3173506"/>
              <a:gd name="connsiteX28" fmla="*/ 313765 w 3684495"/>
              <a:gd name="connsiteY28" fmla="*/ 188259 h 3173506"/>
              <a:gd name="connsiteX29" fmla="*/ 502024 w 3684495"/>
              <a:gd name="connsiteY29" fmla="*/ 116541 h 3173506"/>
              <a:gd name="connsiteX30" fmla="*/ 627530 w 3684495"/>
              <a:gd name="connsiteY30" fmla="*/ 0 h 3173506"/>
              <a:gd name="connsiteX31" fmla="*/ 546847 w 3684495"/>
              <a:gd name="connsiteY31" fmla="*/ 89647 h 3173506"/>
              <a:gd name="connsiteX32" fmla="*/ 815789 w 3684495"/>
              <a:gd name="connsiteY32" fmla="*/ 89647 h 3173506"/>
              <a:gd name="connsiteX33" fmla="*/ 806824 w 3684495"/>
              <a:gd name="connsiteY33" fmla="*/ 824753 h 3173506"/>
              <a:gd name="connsiteX0" fmla="*/ 806824 w 3684495"/>
              <a:gd name="connsiteY0" fmla="*/ 824753 h 3173506"/>
              <a:gd name="connsiteX1" fmla="*/ 1210236 w 3684495"/>
              <a:gd name="connsiteY1" fmla="*/ 824753 h 3173506"/>
              <a:gd name="connsiteX2" fmla="*/ 1210236 w 3684495"/>
              <a:gd name="connsiteY2" fmla="*/ 1183341 h 3173506"/>
              <a:gd name="connsiteX3" fmla="*/ 1604683 w 3684495"/>
              <a:gd name="connsiteY3" fmla="*/ 1183341 h 3173506"/>
              <a:gd name="connsiteX4" fmla="*/ 1604683 w 3684495"/>
              <a:gd name="connsiteY4" fmla="*/ 1568823 h 3173506"/>
              <a:gd name="connsiteX5" fmla="*/ 2034989 w 3684495"/>
              <a:gd name="connsiteY5" fmla="*/ 1568823 h 3173506"/>
              <a:gd name="connsiteX6" fmla="*/ 2034989 w 3684495"/>
              <a:gd name="connsiteY6" fmla="*/ 1927412 h 3173506"/>
              <a:gd name="connsiteX7" fmla="*/ 3137410 w 3684495"/>
              <a:gd name="connsiteY7" fmla="*/ 1891078 h 3173506"/>
              <a:gd name="connsiteX8" fmla="*/ 3236259 w 3684495"/>
              <a:gd name="connsiteY8" fmla="*/ 2169459 h 3173506"/>
              <a:gd name="connsiteX9" fmla="*/ 3290047 w 3684495"/>
              <a:gd name="connsiteY9" fmla="*/ 2438400 h 3173506"/>
              <a:gd name="connsiteX10" fmla="*/ 3370730 w 3684495"/>
              <a:gd name="connsiteY10" fmla="*/ 2599765 h 3173506"/>
              <a:gd name="connsiteX11" fmla="*/ 3558989 w 3684495"/>
              <a:gd name="connsiteY11" fmla="*/ 2644588 h 3173506"/>
              <a:gd name="connsiteX12" fmla="*/ 3630706 w 3684495"/>
              <a:gd name="connsiteY12" fmla="*/ 2752165 h 3173506"/>
              <a:gd name="connsiteX13" fmla="*/ 3675530 w 3684495"/>
              <a:gd name="connsiteY13" fmla="*/ 2868706 h 3173506"/>
              <a:gd name="connsiteX14" fmla="*/ 3684495 w 3684495"/>
              <a:gd name="connsiteY14" fmla="*/ 2922494 h 3173506"/>
              <a:gd name="connsiteX15" fmla="*/ 3684495 w 3684495"/>
              <a:gd name="connsiteY15" fmla="*/ 3039035 h 3173506"/>
              <a:gd name="connsiteX16" fmla="*/ 2017059 w 3684495"/>
              <a:gd name="connsiteY16" fmla="*/ 3039035 h 3173506"/>
              <a:gd name="connsiteX17" fmla="*/ 2017059 w 3684495"/>
              <a:gd name="connsiteY17" fmla="*/ 3173506 h 3173506"/>
              <a:gd name="connsiteX18" fmla="*/ 2008095 w 3684495"/>
              <a:gd name="connsiteY18" fmla="*/ 2895600 h 3173506"/>
              <a:gd name="connsiteX19" fmla="*/ 1936377 w 3684495"/>
              <a:gd name="connsiteY19" fmla="*/ 2626659 h 3173506"/>
              <a:gd name="connsiteX20" fmla="*/ 1712259 w 3684495"/>
              <a:gd name="connsiteY20" fmla="*/ 2393576 h 3173506"/>
              <a:gd name="connsiteX21" fmla="*/ 1479177 w 3684495"/>
              <a:gd name="connsiteY21" fmla="*/ 2241176 h 3173506"/>
              <a:gd name="connsiteX22" fmla="*/ 1129553 w 3684495"/>
              <a:gd name="connsiteY22" fmla="*/ 2169459 h 3173506"/>
              <a:gd name="connsiteX23" fmla="*/ 753036 w 3684495"/>
              <a:gd name="connsiteY23" fmla="*/ 1972235 h 3173506"/>
              <a:gd name="connsiteX24" fmla="*/ 313765 w 3684495"/>
              <a:gd name="connsiteY24" fmla="*/ 1631576 h 3173506"/>
              <a:gd name="connsiteX25" fmla="*/ 0 w 3684495"/>
              <a:gd name="connsiteY25" fmla="*/ 1299882 h 3173506"/>
              <a:gd name="connsiteX26" fmla="*/ 26895 w 3684495"/>
              <a:gd name="connsiteY26" fmla="*/ 779929 h 3173506"/>
              <a:gd name="connsiteX27" fmla="*/ 134471 w 3684495"/>
              <a:gd name="connsiteY27" fmla="*/ 376518 h 3173506"/>
              <a:gd name="connsiteX28" fmla="*/ 313765 w 3684495"/>
              <a:gd name="connsiteY28" fmla="*/ 188259 h 3173506"/>
              <a:gd name="connsiteX29" fmla="*/ 502024 w 3684495"/>
              <a:gd name="connsiteY29" fmla="*/ 116541 h 3173506"/>
              <a:gd name="connsiteX30" fmla="*/ 627530 w 3684495"/>
              <a:gd name="connsiteY30" fmla="*/ 0 h 3173506"/>
              <a:gd name="connsiteX31" fmla="*/ 546847 w 3684495"/>
              <a:gd name="connsiteY31" fmla="*/ 89647 h 3173506"/>
              <a:gd name="connsiteX32" fmla="*/ 815789 w 3684495"/>
              <a:gd name="connsiteY32" fmla="*/ 89647 h 3173506"/>
              <a:gd name="connsiteX33" fmla="*/ 806824 w 3684495"/>
              <a:gd name="connsiteY33" fmla="*/ 824753 h 3173506"/>
              <a:gd name="connsiteX0" fmla="*/ 806824 w 3684495"/>
              <a:gd name="connsiteY0" fmla="*/ 824753 h 3173506"/>
              <a:gd name="connsiteX1" fmla="*/ 1210236 w 3684495"/>
              <a:gd name="connsiteY1" fmla="*/ 824753 h 3173506"/>
              <a:gd name="connsiteX2" fmla="*/ 1210236 w 3684495"/>
              <a:gd name="connsiteY2" fmla="*/ 1183341 h 3173506"/>
              <a:gd name="connsiteX3" fmla="*/ 1604683 w 3684495"/>
              <a:gd name="connsiteY3" fmla="*/ 1183341 h 3173506"/>
              <a:gd name="connsiteX4" fmla="*/ 1604683 w 3684495"/>
              <a:gd name="connsiteY4" fmla="*/ 1568823 h 3173506"/>
              <a:gd name="connsiteX5" fmla="*/ 2034989 w 3684495"/>
              <a:gd name="connsiteY5" fmla="*/ 1568823 h 3173506"/>
              <a:gd name="connsiteX6" fmla="*/ 2028934 w 3684495"/>
              <a:gd name="connsiteY6" fmla="*/ 1891078 h 3173506"/>
              <a:gd name="connsiteX7" fmla="*/ 3137410 w 3684495"/>
              <a:gd name="connsiteY7" fmla="*/ 1891078 h 3173506"/>
              <a:gd name="connsiteX8" fmla="*/ 3236259 w 3684495"/>
              <a:gd name="connsiteY8" fmla="*/ 2169459 h 3173506"/>
              <a:gd name="connsiteX9" fmla="*/ 3290047 w 3684495"/>
              <a:gd name="connsiteY9" fmla="*/ 2438400 h 3173506"/>
              <a:gd name="connsiteX10" fmla="*/ 3370730 w 3684495"/>
              <a:gd name="connsiteY10" fmla="*/ 2599765 h 3173506"/>
              <a:gd name="connsiteX11" fmla="*/ 3558989 w 3684495"/>
              <a:gd name="connsiteY11" fmla="*/ 2644588 h 3173506"/>
              <a:gd name="connsiteX12" fmla="*/ 3630706 w 3684495"/>
              <a:gd name="connsiteY12" fmla="*/ 2752165 h 3173506"/>
              <a:gd name="connsiteX13" fmla="*/ 3675530 w 3684495"/>
              <a:gd name="connsiteY13" fmla="*/ 2868706 h 3173506"/>
              <a:gd name="connsiteX14" fmla="*/ 3684495 w 3684495"/>
              <a:gd name="connsiteY14" fmla="*/ 2922494 h 3173506"/>
              <a:gd name="connsiteX15" fmla="*/ 3684495 w 3684495"/>
              <a:gd name="connsiteY15" fmla="*/ 3039035 h 3173506"/>
              <a:gd name="connsiteX16" fmla="*/ 2017059 w 3684495"/>
              <a:gd name="connsiteY16" fmla="*/ 3039035 h 3173506"/>
              <a:gd name="connsiteX17" fmla="*/ 2017059 w 3684495"/>
              <a:gd name="connsiteY17" fmla="*/ 3173506 h 3173506"/>
              <a:gd name="connsiteX18" fmla="*/ 2008095 w 3684495"/>
              <a:gd name="connsiteY18" fmla="*/ 2895600 h 3173506"/>
              <a:gd name="connsiteX19" fmla="*/ 1936377 w 3684495"/>
              <a:gd name="connsiteY19" fmla="*/ 2626659 h 3173506"/>
              <a:gd name="connsiteX20" fmla="*/ 1712259 w 3684495"/>
              <a:gd name="connsiteY20" fmla="*/ 2393576 h 3173506"/>
              <a:gd name="connsiteX21" fmla="*/ 1479177 w 3684495"/>
              <a:gd name="connsiteY21" fmla="*/ 2241176 h 3173506"/>
              <a:gd name="connsiteX22" fmla="*/ 1129553 w 3684495"/>
              <a:gd name="connsiteY22" fmla="*/ 2169459 h 3173506"/>
              <a:gd name="connsiteX23" fmla="*/ 753036 w 3684495"/>
              <a:gd name="connsiteY23" fmla="*/ 1972235 h 3173506"/>
              <a:gd name="connsiteX24" fmla="*/ 313765 w 3684495"/>
              <a:gd name="connsiteY24" fmla="*/ 1631576 h 3173506"/>
              <a:gd name="connsiteX25" fmla="*/ 0 w 3684495"/>
              <a:gd name="connsiteY25" fmla="*/ 1299882 h 3173506"/>
              <a:gd name="connsiteX26" fmla="*/ 26895 w 3684495"/>
              <a:gd name="connsiteY26" fmla="*/ 779929 h 3173506"/>
              <a:gd name="connsiteX27" fmla="*/ 134471 w 3684495"/>
              <a:gd name="connsiteY27" fmla="*/ 376518 h 3173506"/>
              <a:gd name="connsiteX28" fmla="*/ 313765 w 3684495"/>
              <a:gd name="connsiteY28" fmla="*/ 188259 h 3173506"/>
              <a:gd name="connsiteX29" fmla="*/ 502024 w 3684495"/>
              <a:gd name="connsiteY29" fmla="*/ 116541 h 3173506"/>
              <a:gd name="connsiteX30" fmla="*/ 627530 w 3684495"/>
              <a:gd name="connsiteY30" fmla="*/ 0 h 3173506"/>
              <a:gd name="connsiteX31" fmla="*/ 546847 w 3684495"/>
              <a:gd name="connsiteY31" fmla="*/ 89647 h 3173506"/>
              <a:gd name="connsiteX32" fmla="*/ 815789 w 3684495"/>
              <a:gd name="connsiteY32" fmla="*/ 89647 h 3173506"/>
              <a:gd name="connsiteX33" fmla="*/ 806824 w 3684495"/>
              <a:gd name="connsiteY33" fmla="*/ 824753 h 3173506"/>
              <a:gd name="connsiteX0" fmla="*/ 806824 w 3684495"/>
              <a:gd name="connsiteY0" fmla="*/ 824753 h 3173506"/>
              <a:gd name="connsiteX1" fmla="*/ 1210236 w 3684495"/>
              <a:gd name="connsiteY1" fmla="*/ 824753 h 3173506"/>
              <a:gd name="connsiteX2" fmla="*/ 1210236 w 3684495"/>
              <a:gd name="connsiteY2" fmla="*/ 1183341 h 3173506"/>
              <a:gd name="connsiteX3" fmla="*/ 1604683 w 3684495"/>
              <a:gd name="connsiteY3" fmla="*/ 1183341 h 3173506"/>
              <a:gd name="connsiteX4" fmla="*/ 1604683 w 3684495"/>
              <a:gd name="connsiteY4" fmla="*/ 1568823 h 3173506"/>
              <a:gd name="connsiteX5" fmla="*/ 2034989 w 3684495"/>
              <a:gd name="connsiteY5" fmla="*/ 1550656 h 3173506"/>
              <a:gd name="connsiteX6" fmla="*/ 2028934 w 3684495"/>
              <a:gd name="connsiteY6" fmla="*/ 1891078 h 3173506"/>
              <a:gd name="connsiteX7" fmla="*/ 3137410 w 3684495"/>
              <a:gd name="connsiteY7" fmla="*/ 1891078 h 3173506"/>
              <a:gd name="connsiteX8" fmla="*/ 3236259 w 3684495"/>
              <a:gd name="connsiteY8" fmla="*/ 2169459 h 3173506"/>
              <a:gd name="connsiteX9" fmla="*/ 3290047 w 3684495"/>
              <a:gd name="connsiteY9" fmla="*/ 2438400 h 3173506"/>
              <a:gd name="connsiteX10" fmla="*/ 3370730 w 3684495"/>
              <a:gd name="connsiteY10" fmla="*/ 2599765 h 3173506"/>
              <a:gd name="connsiteX11" fmla="*/ 3558989 w 3684495"/>
              <a:gd name="connsiteY11" fmla="*/ 2644588 h 3173506"/>
              <a:gd name="connsiteX12" fmla="*/ 3630706 w 3684495"/>
              <a:gd name="connsiteY12" fmla="*/ 2752165 h 3173506"/>
              <a:gd name="connsiteX13" fmla="*/ 3675530 w 3684495"/>
              <a:gd name="connsiteY13" fmla="*/ 2868706 h 3173506"/>
              <a:gd name="connsiteX14" fmla="*/ 3684495 w 3684495"/>
              <a:gd name="connsiteY14" fmla="*/ 2922494 h 3173506"/>
              <a:gd name="connsiteX15" fmla="*/ 3684495 w 3684495"/>
              <a:gd name="connsiteY15" fmla="*/ 3039035 h 3173506"/>
              <a:gd name="connsiteX16" fmla="*/ 2017059 w 3684495"/>
              <a:gd name="connsiteY16" fmla="*/ 3039035 h 3173506"/>
              <a:gd name="connsiteX17" fmla="*/ 2017059 w 3684495"/>
              <a:gd name="connsiteY17" fmla="*/ 3173506 h 3173506"/>
              <a:gd name="connsiteX18" fmla="*/ 2008095 w 3684495"/>
              <a:gd name="connsiteY18" fmla="*/ 2895600 h 3173506"/>
              <a:gd name="connsiteX19" fmla="*/ 1936377 w 3684495"/>
              <a:gd name="connsiteY19" fmla="*/ 2626659 h 3173506"/>
              <a:gd name="connsiteX20" fmla="*/ 1712259 w 3684495"/>
              <a:gd name="connsiteY20" fmla="*/ 2393576 h 3173506"/>
              <a:gd name="connsiteX21" fmla="*/ 1479177 w 3684495"/>
              <a:gd name="connsiteY21" fmla="*/ 2241176 h 3173506"/>
              <a:gd name="connsiteX22" fmla="*/ 1129553 w 3684495"/>
              <a:gd name="connsiteY22" fmla="*/ 2169459 h 3173506"/>
              <a:gd name="connsiteX23" fmla="*/ 753036 w 3684495"/>
              <a:gd name="connsiteY23" fmla="*/ 1972235 h 3173506"/>
              <a:gd name="connsiteX24" fmla="*/ 313765 w 3684495"/>
              <a:gd name="connsiteY24" fmla="*/ 1631576 h 3173506"/>
              <a:gd name="connsiteX25" fmla="*/ 0 w 3684495"/>
              <a:gd name="connsiteY25" fmla="*/ 1299882 h 3173506"/>
              <a:gd name="connsiteX26" fmla="*/ 26895 w 3684495"/>
              <a:gd name="connsiteY26" fmla="*/ 779929 h 3173506"/>
              <a:gd name="connsiteX27" fmla="*/ 134471 w 3684495"/>
              <a:gd name="connsiteY27" fmla="*/ 376518 h 3173506"/>
              <a:gd name="connsiteX28" fmla="*/ 313765 w 3684495"/>
              <a:gd name="connsiteY28" fmla="*/ 188259 h 3173506"/>
              <a:gd name="connsiteX29" fmla="*/ 502024 w 3684495"/>
              <a:gd name="connsiteY29" fmla="*/ 116541 h 3173506"/>
              <a:gd name="connsiteX30" fmla="*/ 627530 w 3684495"/>
              <a:gd name="connsiteY30" fmla="*/ 0 h 3173506"/>
              <a:gd name="connsiteX31" fmla="*/ 546847 w 3684495"/>
              <a:gd name="connsiteY31" fmla="*/ 89647 h 3173506"/>
              <a:gd name="connsiteX32" fmla="*/ 815789 w 3684495"/>
              <a:gd name="connsiteY32" fmla="*/ 89647 h 3173506"/>
              <a:gd name="connsiteX33" fmla="*/ 806824 w 3684495"/>
              <a:gd name="connsiteY33" fmla="*/ 824753 h 3173506"/>
              <a:gd name="connsiteX0" fmla="*/ 806824 w 3684495"/>
              <a:gd name="connsiteY0" fmla="*/ 824753 h 3173506"/>
              <a:gd name="connsiteX1" fmla="*/ 1210236 w 3684495"/>
              <a:gd name="connsiteY1" fmla="*/ 824753 h 3173506"/>
              <a:gd name="connsiteX2" fmla="*/ 1210236 w 3684495"/>
              <a:gd name="connsiteY2" fmla="*/ 1183341 h 3173506"/>
              <a:gd name="connsiteX3" fmla="*/ 1604683 w 3684495"/>
              <a:gd name="connsiteY3" fmla="*/ 1183341 h 3173506"/>
              <a:gd name="connsiteX4" fmla="*/ 1592572 w 3684495"/>
              <a:gd name="connsiteY4" fmla="*/ 1550656 h 3173506"/>
              <a:gd name="connsiteX5" fmla="*/ 2034989 w 3684495"/>
              <a:gd name="connsiteY5" fmla="*/ 1550656 h 3173506"/>
              <a:gd name="connsiteX6" fmla="*/ 2028934 w 3684495"/>
              <a:gd name="connsiteY6" fmla="*/ 1891078 h 3173506"/>
              <a:gd name="connsiteX7" fmla="*/ 3137410 w 3684495"/>
              <a:gd name="connsiteY7" fmla="*/ 1891078 h 3173506"/>
              <a:gd name="connsiteX8" fmla="*/ 3236259 w 3684495"/>
              <a:gd name="connsiteY8" fmla="*/ 2169459 h 3173506"/>
              <a:gd name="connsiteX9" fmla="*/ 3290047 w 3684495"/>
              <a:gd name="connsiteY9" fmla="*/ 2438400 h 3173506"/>
              <a:gd name="connsiteX10" fmla="*/ 3370730 w 3684495"/>
              <a:gd name="connsiteY10" fmla="*/ 2599765 h 3173506"/>
              <a:gd name="connsiteX11" fmla="*/ 3558989 w 3684495"/>
              <a:gd name="connsiteY11" fmla="*/ 2644588 h 3173506"/>
              <a:gd name="connsiteX12" fmla="*/ 3630706 w 3684495"/>
              <a:gd name="connsiteY12" fmla="*/ 2752165 h 3173506"/>
              <a:gd name="connsiteX13" fmla="*/ 3675530 w 3684495"/>
              <a:gd name="connsiteY13" fmla="*/ 2868706 h 3173506"/>
              <a:gd name="connsiteX14" fmla="*/ 3684495 w 3684495"/>
              <a:gd name="connsiteY14" fmla="*/ 2922494 h 3173506"/>
              <a:gd name="connsiteX15" fmla="*/ 3684495 w 3684495"/>
              <a:gd name="connsiteY15" fmla="*/ 3039035 h 3173506"/>
              <a:gd name="connsiteX16" fmla="*/ 2017059 w 3684495"/>
              <a:gd name="connsiteY16" fmla="*/ 3039035 h 3173506"/>
              <a:gd name="connsiteX17" fmla="*/ 2017059 w 3684495"/>
              <a:gd name="connsiteY17" fmla="*/ 3173506 h 3173506"/>
              <a:gd name="connsiteX18" fmla="*/ 2008095 w 3684495"/>
              <a:gd name="connsiteY18" fmla="*/ 2895600 h 3173506"/>
              <a:gd name="connsiteX19" fmla="*/ 1936377 w 3684495"/>
              <a:gd name="connsiteY19" fmla="*/ 2626659 h 3173506"/>
              <a:gd name="connsiteX20" fmla="*/ 1712259 w 3684495"/>
              <a:gd name="connsiteY20" fmla="*/ 2393576 h 3173506"/>
              <a:gd name="connsiteX21" fmla="*/ 1479177 w 3684495"/>
              <a:gd name="connsiteY21" fmla="*/ 2241176 h 3173506"/>
              <a:gd name="connsiteX22" fmla="*/ 1129553 w 3684495"/>
              <a:gd name="connsiteY22" fmla="*/ 2169459 h 3173506"/>
              <a:gd name="connsiteX23" fmla="*/ 753036 w 3684495"/>
              <a:gd name="connsiteY23" fmla="*/ 1972235 h 3173506"/>
              <a:gd name="connsiteX24" fmla="*/ 313765 w 3684495"/>
              <a:gd name="connsiteY24" fmla="*/ 1631576 h 3173506"/>
              <a:gd name="connsiteX25" fmla="*/ 0 w 3684495"/>
              <a:gd name="connsiteY25" fmla="*/ 1299882 h 3173506"/>
              <a:gd name="connsiteX26" fmla="*/ 26895 w 3684495"/>
              <a:gd name="connsiteY26" fmla="*/ 779929 h 3173506"/>
              <a:gd name="connsiteX27" fmla="*/ 134471 w 3684495"/>
              <a:gd name="connsiteY27" fmla="*/ 376518 h 3173506"/>
              <a:gd name="connsiteX28" fmla="*/ 313765 w 3684495"/>
              <a:gd name="connsiteY28" fmla="*/ 188259 h 3173506"/>
              <a:gd name="connsiteX29" fmla="*/ 502024 w 3684495"/>
              <a:gd name="connsiteY29" fmla="*/ 116541 h 3173506"/>
              <a:gd name="connsiteX30" fmla="*/ 627530 w 3684495"/>
              <a:gd name="connsiteY30" fmla="*/ 0 h 3173506"/>
              <a:gd name="connsiteX31" fmla="*/ 546847 w 3684495"/>
              <a:gd name="connsiteY31" fmla="*/ 89647 h 3173506"/>
              <a:gd name="connsiteX32" fmla="*/ 815789 w 3684495"/>
              <a:gd name="connsiteY32" fmla="*/ 89647 h 3173506"/>
              <a:gd name="connsiteX33" fmla="*/ 806824 w 3684495"/>
              <a:gd name="connsiteY33" fmla="*/ 824753 h 3173506"/>
              <a:gd name="connsiteX0" fmla="*/ 806824 w 3684495"/>
              <a:gd name="connsiteY0" fmla="*/ 824753 h 3173506"/>
              <a:gd name="connsiteX1" fmla="*/ 1210236 w 3684495"/>
              <a:gd name="connsiteY1" fmla="*/ 824753 h 3173506"/>
              <a:gd name="connsiteX2" fmla="*/ 1210236 w 3684495"/>
              <a:gd name="connsiteY2" fmla="*/ 1183341 h 3173506"/>
              <a:gd name="connsiteX3" fmla="*/ 1604683 w 3684495"/>
              <a:gd name="connsiteY3" fmla="*/ 1183341 h 3173506"/>
              <a:gd name="connsiteX4" fmla="*/ 1592572 w 3684495"/>
              <a:gd name="connsiteY4" fmla="*/ 1550656 h 3173506"/>
              <a:gd name="connsiteX5" fmla="*/ 2034989 w 3684495"/>
              <a:gd name="connsiteY5" fmla="*/ 1550656 h 3173506"/>
              <a:gd name="connsiteX6" fmla="*/ 2028934 w 3684495"/>
              <a:gd name="connsiteY6" fmla="*/ 1891078 h 3173506"/>
              <a:gd name="connsiteX7" fmla="*/ 3137410 w 3684495"/>
              <a:gd name="connsiteY7" fmla="*/ 1891078 h 3173506"/>
              <a:gd name="connsiteX8" fmla="*/ 3236259 w 3684495"/>
              <a:gd name="connsiteY8" fmla="*/ 2169459 h 3173506"/>
              <a:gd name="connsiteX9" fmla="*/ 3290047 w 3684495"/>
              <a:gd name="connsiteY9" fmla="*/ 2438400 h 3173506"/>
              <a:gd name="connsiteX10" fmla="*/ 3370730 w 3684495"/>
              <a:gd name="connsiteY10" fmla="*/ 2599765 h 3173506"/>
              <a:gd name="connsiteX11" fmla="*/ 3558989 w 3684495"/>
              <a:gd name="connsiteY11" fmla="*/ 2644588 h 3173506"/>
              <a:gd name="connsiteX12" fmla="*/ 3630706 w 3684495"/>
              <a:gd name="connsiteY12" fmla="*/ 2752165 h 3173506"/>
              <a:gd name="connsiteX13" fmla="*/ 3675530 w 3684495"/>
              <a:gd name="connsiteY13" fmla="*/ 2868706 h 3173506"/>
              <a:gd name="connsiteX14" fmla="*/ 3684495 w 3684495"/>
              <a:gd name="connsiteY14" fmla="*/ 2922494 h 3173506"/>
              <a:gd name="connsiteX15" fmla="*/ 3684495 w 3684495"/>
              <a:gd name="connsiteY15" fmla="*/ 3039035 h 3173506"/>
              <a:gd name="connsiteX16" fmla="*/ 2017059 w 3684495"/>
              <a:gd name="connsiteY16" fmla="*/ 3039035 h 3173506"/>
              <a:gd name="connsiteX17" fmla="*/ 2017059 w 3684495"/>
              <a:gd name="connsiteY17" fmla="*/ 3173506 h 3173506"/>
              <a:gd name="connsiteX18" fmla="*/ 2008095 w 3684495"/>
              <a:gd name="connsiteY18" fmla="*/ 2895600 h 3173506"/>
              <a:gd name="connsiteX19" fmla="*/ 1936377 w 3684495"/>
              <a:gd name="connsiteY19" fmla="*/ 2626659 h 3173506"/>
              <a:gd name="connsiteX20" fmla="*/ 1712259 w 3684495"/>
              <a:gd name="connsiteY20" fmla="*/ 2393576 h 3173506"/>
              <a:gd name="connsiteX21" fmla="*/ 1479177 w 3684495"/>
              <a:gd name="connsiteY21" fmla="*/ 2241176 h 3173506"/>
              <a:gd name="connsiteX22" fmla="*/ 1129553 w 3684495"/>
              <a:gd name="connsiteY22" fmla="*/ 2169459 h 3173506"/>
              <a:gd name="connsiteX23" fmla="*/ 753036 w 3684495"/>
              <a:gd name="connsiteY23" fmla="*/ 1972235 h 3173506"/>
              <a:gd name="connsiteX24" fmla="*/ 313765 w 3684495"/>
              <a:gd name="connsiteY24" fmla="*/ 1631576 h 3173506"/>
              <a:gd name="connsiteX25" fmla="*/ 0 w 3684495"/>
              <a:gd name="connsiteY25" fmla="*/ 1299882 h 3173506"/>
              <a:gd name="connsiteX26" fmla="*/ 26895 w 3684495"/>
              <a:gd name="connsiteY26" fmla="*/ 779929 h 3173506"/>
              <a:gd name="connsiteX27" fmla="*/ 134471 w 3684495"/>
              <a:gd name="connsiteY27" fmla="*/ 376518 h 3173506"/>
              <a:gd name="connsiteX28" fmla="*/ 313765 w 3684495"/>
              <a:gd name="connsiteY28" fmla="*/ 188259 h 3173506"/>
              <a:gd name="connsiteX29" fmla="*/ 502024 w 3684495"/>
              <a:gd name="connsiteY29" fmla="*/ 116541 h 3173506"/>
              <a:gd name="connsiteX30" fmla="*/ 627530 w 3684495"/>
              <a:gd name="connsiteY30" fmla="*/ 0 h 3173506"/>
              <a:gd name="connsiteX31" fmla="*/ 546847 w 3684495"/>
              <a:gd name="connsiteY31" fmla="*/ 89647 h 3173506"/>
              <a:gd name="connsiteX32" fmla="*/ 815789 w 3684495"/>
              <a:gd name="connsiteY32" fmla="*/ 89647 h 3173506"/>
              <a:gd name="connsiteX33" fmla="*/ 806824 w 3684495"/>
              <a:gd name="connsiteY33" fmla="*/ 824753 h 3173506"/>
              <a:gd name="connsiteX0" fmla="*/ 806824 w 3684495"/>
              <a:gd name="connsiteY0" fmla="*/ 824753 h 3173506"/>
              <a:gd name="connsiteX1" fmla="*/ 1210236 w 3684495"/>
              <a:gd name="connsiteY1" fmla="*/ 824753 h 3173506"/>
              <a:gd name="connsiteX2" fmla="*/ 1210236 w 3684495"/>
              <a:gd name="connsiteY2" fmla="*/ 1183341 h 3173506"/>
              <a:gd name="connsiteX3" fmla="*/ 1604683 w 3684495"/>
              <a:gd name="connsiteY3" fmla="*/ 1183341 h 3173506"/>
              <a:gd name="connsiteX4" fmla="*/ 1598627 w 3684495"/>
              <a:gd name="connsiteY4" fmla="*/ 1550656 h 3173506"/>
              <a:gd name="connsiteX5" fmla="*/ 2034989 w 3684495"/>
              <a:gd name="connsiteY5" fmla="*/ 1550656 h 3173506"/>
              <a:gd name="connsiteX6" fmla="*/ 2028934 w 3684495"/>
              <a:gd name="connsiteY6" fmla="*/ 1891078 h 3173506"/>
              <a:gd name="connsiteX7" fmla="*/ 3137410 w 3684495"/>
              <a:gd name="connsiteY7" fmla="*/ 1891078 h 3173506"/>
              <a:gd name="connsiteX8" fmla="*/ 3236259 w 3684495"/>
              <a:gd name="connsiteY8" fmla="*/ 2169459 h 3173506"/>
              <a:gd name="connsiteX9" fmla="*/ 3290047 w 3684495"/>
              <a:gd name="connsiteY9" fmla="*/ 2438400 h 3173506"/>
              <a:gd name="connsiteX10" fmla="*/ 3370730 w 3684495"/>
              <a:gd name="connsiteY10" fmla="*/ 2599765 h 3173506"/>
              <a:gd name="connsiteX11" fmla="*/ 3558989 w 3684495"/>
              <a:gd name="connsiteY11" fmla="*/ 2644588 h 3173506"/>
              <a:gd name="connsiteX12" fmla="*/ 3630706 w 3684495"/>
              <a:gd name="connsiteY12" fmla="*/ 2752165 h 3173506"/>
              <a:gd name="connsiteX13" fmla="*/ 3675530 w 3684495"/>
              <a:gd name="connsiteY13" fmla="*/ 2868706 h 3173506"/>
              <a:gd name="connsiteX14" fmla="*/ 3684495 w 3684495"/>
              <a:gd name="connsiteY14" fmla="*/ 2922494 h 3173506"/>
              <a:gd name="connsiteX15" fmla="*/ 3684495 w 3684495"/>
              <a:gd name="connsiteY15" fmla="*/ 3039035 h 3173506"/>
              <a:gd name="connsiteX16" fmla="*/ 2017059 w 3684495"/>
              <a:gd name="connsiteY16" fmla="*/ 3039035 h 3173506"/>
              <a:gd name="connsiteX17" fmla="*/ 2017059 w 3684495"/>
              <a:gd name="connsiteY17" fmla="*/ 3173506 h 3173506"/>
              <a:gd name="connsiteX18" fmla="*/ 2008095 w 3684495"/>
              <a:gd name="connsiteY18" fmla="*/ 2895600 h 3173506"/>
              <a:gd name="connsiteX19" fmla="*/ 1936377 w 3684495"/>
              <a:gd name="connsiteY19" fmla="*/ 2626659 h 3173506"/>
              <a:gd name="connsiteX20" fmla="*/ 1712259 w 3684495"/>
              <a:gd name="connsiteY20" fmla="*/ 2393576 h 3173506"/>
              <a:gd name="connsiteX21" fmla="*/ 1479177 w 3684495"/>
              <a:gd name="connsiteY21" fmla="*/ 2241176 h 3173506"/>
              <a:gd name="connsiteX22" fmla="*/ 1129553 w 3684495"/>
              <a:gd name="connsiteY22" fmla="*/ 2169459 h 3173506"/>
              <a:gd name="connsiteX23" fmla="*/ 753036 w 3684495"/>
              <a:gd name="connsiteY23" fmla="*/ 1972235 h 3173506"/>
              <a:gd name="connsiteX24" fmla="*/ 313765 w 3684495"/>
              <a:gd name="connsiteY24" fmla="*/ 1631576 h 3173506"/>
              <a:gd name="connsiteX25" fmla="*/ 0 w 3684495"/>
              <a:gd name="connsiteY25" fmla="*/ 1299882 h 3173506"/>
              <a:gd name="connsiteX26" fmla="*/ 26895 w 3684495"/>
              <a:gd name="connsiteY26" fmla="*/ 779929 h 3173506"/>
              <a:gd name="connsiteX27" fmla="*/ 134471 w 3684495"/>
              <a:gd name="connsiteY27" fmla="*/ 376518 h 3173506"/>
              <a:gd name="connsiteX28" fmla="*/ 313765 w 3684495"/>
              <a:gd name="connsiteY28" fmla="*/ 188259 h 3173506"/>
              <a:gd name="connsiteX29" fmla="*/ 502024 w 3684495"/>
              <a:gd name="connsiteY29" fmla="*/ 116541 h 3173506"/>
              <a:gd name="connsiteX30" fmla="*/ 627530 w 3684495"/>
              <a:gd name="connsiteY30" fmla="*/ 0 h 3173506"/>
              <a:gd name="connsiteX31" fmla="*/ 546847 w 3684495"/>
              <a:gd name="connsiteY31" fmla="*/ 89647 h 3173506"/>
              <a:gd name="connsiteX32" fmla="*/ 815789 w 3684495"/>
              <a:gd name="connsiteY32" fmla="*/ 89647 h 3173506"/>
              <a:gd name="connsiteX33" fmla="*/ 806824 w 3684495"/>
              <a:gd name="connsiteY33" fmla="*/ 824753 h 3173506"/>
              <a:gd name="connsiteX0" fmla="*/ 806824 w 3684495"/>
              <a:gd name="connsiteY0" fmla="*/ 735106 h 3083859"/>
              <a:gd name="connsiteX1" fmla="*/ 1210236 w 3684495"/>
              <a:gd name="connsiteY1" fmla="*/ 735106 h 3083859"/>
              <a:gd name="connsiteX2" fmla="*/ 1210236 w 3684495"/>
              <a:gd name="connsiteY2" fmla="*/ 1093694 h 3083859"/>
              <a:gd name="connsiteX3" fmla="*/ 1604683 w 3684495"/>
              <a:gd name="connsiteY3" fmla="*/ 1093694 h 3083859"/>
              <a:gd name="connsiteX4" fmla="*/ 1598627 w 3684495"/>
              <a:gd name="connsiteY4" fmla="*/ 1461009 h 3083859"/>
              <a:gd name="connsiteX5" fmla="*/ 2034989 w 3684495"/>
              <a:gd name="connsiteY5" fmla="*/ 1461009 h 3083859"/>
              <a:gd name="connsiteX6" fmla="*/ 2028934 w 3684495"/>
              <a:gd name="connsiteY6" fmla="*/ 1801431 h 3083859"/>
              <a:gd name="connsiteX7" fmla="*/ 3137410 w 3684495"/>
              <a:gd name="connsiteY7" fmla="*/ 1801431 h 3083859"/>
              <a:gd name="connsiteX8" fmla="*/ 3236259 w 3684495"/>
              <a:gd name="connsiteY8" fmla="*/ 2079812 h 3083859"/>
              <a:gd name="connsiteX9" fmla="*/ 3290047 w 3684495"/>
              <a:gd name="connsiteY9" fmla="*/ 2348753 h 3083859"/>
              <a:gd name="connsiteX10" fmla="*/ 3370730 w 3684495"/>
              <a:gd name="connsiteY10" fmla="*/ 2510118 h 3083859"/>
              <a:gd name="connsiteX11" fmla="*/ 3558989 w 3684495"/>
              <a:gd name="connsiteY11" fmla="*/ 2554941 h 3083859"/>
              <a:gd name="connsiteX12" fmla="*/ 3630706 w 3684495"/>
              <a:gd name="connsiteY12" fmla="*/ 2662518 h 3083859"/>
              <a:gd name="connsiteX13" fmla="*/ 3675530 w 3684495"/>
              <a:gd name="connsiteY13" fmla="*/ 2779059 h 3083859"/>
              <a:gd name="connsiteX14" fmla="*/ 3684495 w 3684495"/>
              <a:gd name="connsiteY14" fmla="*/ 2832847 h 3083859"/>
              <a:gd name="connsiteX15" fmla="*/ 3684495 w 3684495"/>
              <a:gd name="connsiteY15" fmla="*/ 2949388 h 3083859"/>
              <a:gd name="connsiteX16" fmla="*/ 2017059 w 3684495"/>
              <a:gd name="connsiteY16" fmla="*/ 2949388 h 3083859"/>
              <a:gd name="connsiteX17" fmla="*/ 2017059 w 3684495"/>
              <a:gd name="connsiteY17" fmla="*/ 3083859 h 3083859"/>
              <a:gd name="connsiteX18" fmla="*/ 2008095 w 3684495"/>
              <a:gd name="connsiteY18" fmla="*/ 2805953 h 3083859"/>
              <a:gd name="connsiteX19" fmla="*/ 1936377 w 3684495"/>
              <a:gd name="connsiteY19" fmla="*/ 2537012 h 3083859"/>
              <a:gd name="connsiteX20" fmla="*/ 1712259 w 3684495"/>
              <a:gd name="connsiteY20" fmla="*/ 2303929 h 3083859"/>
              <a:gd name="connsiteX21" fmla="*/ 1479177 w 3684495"/>
              <a:gd name="connsiteY21" fmla="*/ 2151529 h 3083859"/>
              <a:gd name="connsiteX22" fmla="*/ 1129553 w 3684495"/>
              <a:gd name="connsiteY22" fmla="*/ 2079812 h 3083859"/>
              <a:gd name="connsiteX23" fmla="*/ 753036 w 3684495"/>
              <a:gd name="connsiteY23" fmla="*/ 1882588 h 3083859"/>
              <a:gd name="connsiteX24" fmla="*/ 313765 w 3684495"/>
              <a:gd name="connsiteY24" fmla="*/ 1541929 h 3083859"/>
              <a:gd name="connsiteX25" fmla="*/ 0 w 3684495"/>
              <a:gd name="connsiteY25" fmla="*/ 1210235 h 3083859"/>
              <a:gd name="connsiteX26" fmla="*/ 26895 w 3684495"/>
              <a:gd name="connsiteY26" fmla="*/ 690282 h 3083859"/>
              <a:gd name="connsiteX27" fmla="*/ 134471 w 3684495"/>
              <a:gd name="connsiteY27" fmla="*/ 286871 h 3083859"/>
              <a:gd name="connsiteX28" fmla="*/ 313765 w 3684495"/>
              <a:gd name="connsiteY28" fmla="*/ 98612 h 3083859"/>
              <a:gd name="connsiteX29" fmla="*/ 502024 w 3684495"/>
              <a:gd name="connsiteY29" fmla="*/ 26894 h 3083859"/>
              <a:gd name="connsiteX30" fmla="*/ 546847 w 3684495"/>
              <a:gd name="connsiteY30" fmla="*/ 0 h 3083859"/>
              <a:gd name="connsiteX31" fmla="*/ 815789 w 3684495"/>
              <a:gd name="connsiteY31" fmla="*/ 0 h 3083859"/>
              <a:gd name="connsiteX32" fmla="*/ 806824 w 3684495"/>
              <a:gd name="connsiteY32" fmla="*/ 735106 h 3083859"/>
              <a:gd name="connsiteX0" fmla="*/ 806824 w 3684495"/>
              <a:gd name="connsiteY0" fmla="*/ 735106 h 3083859"/>
              <a:gd name="connsiteX1" fmla="*/ 1210236 w 3684495"/>
              <a:gd name="connsiteY1" fmla="*/ 735106 h 3083859"/>
              <a:gd name="connsiteX2" fmla="*/ 1210236 w 3684495"/>
              <a:gd name="connsiteY2" fmla="*/ 1093694 h 3083859"/>
              <a:gd name="connsiteX3" fmla="*/ 1604683 w 3684495"/>
              <a:gd name="connsiteY3" fmla="*/ 1093694 h 3083859"/>
              <a:gd name="connsiteX4" fmla="*/ 1598627 w 3684495"/>
              <a:gd name="connsiteY4" fmla="*/ 1461009 h 3083859"/>
              <a:gd name="connsiteX5" fmla="*/ 2034989 w 3684495"/>
              <a:gd name="connsiteY5" fmla="*/ 1461009 h 3083859"/>
              <a:gd name="connsiteX6" fmla="*/ 2028934 w 3684495"/>
              <a:gd name="connsiteY6" fmla="*/ 1801431 h 3083859"/>
              <a:gd name="connsiteX7" fmla="*/ 3137410 w 3684495"/>
              <a:gd name="connsiteY7" fmla="*/ 1801431 h 3083859"/>
              <a:gd name="connsiteX8" fmla="*/ 3236259 w 3684495"/>
              <a:gd name="connsiteY8" fmla="*/ 2079812 h 3083859"/>
              <a:gd name="connsiteX9" fmla="*/ 3290047 w 3684495"/>
              <a:gd name="connsiteY9" fmla="*/ 2348753 h 3083859"/>
              <a:gd name="connsiteX10" fmla="*/ 3370730 w 3684495"/>
              <a:gd name="connsiteY10" fmla="*/ 2510118 h 3083859"/>
              <a:gd name="connsiteX11" fmla="*/ 3558989 w 3684495"/>
              <a:gd name="connsiteY11" fmla="*/ 2554941 h 3083859"/>
              <a:gd name="connsiteX12" fmla="*/ 3630706 w 3684495"/>
              <a:gd name="connsiteY12" fmla="*/ 2662518 h 3083859"/>
              <a:gd name="connsiteX13" fmla="*/ 3675530 w 3684495"/>
              <a:gd name="connsiteY13" fmla="*/ 2779059 h 3083859"/>
              <a:gd name="connsiteX14" fmla="*/ 3684495 w 3684495"/>
              <a:gd name="connsiteY14" fmla="*/ 2832847 h 3083859"/>
              <a:gd name="connsiteX15" fmla="*/ 3684495 w 3684495"/>
              <a:gd name="connsiteY15" fmla="*/ 2949388 h 3083859"/>
              <a:gd name="connsiteX16" fmla="*/ 2017059 w 3684495"/>
              <a:gd name="connsiteY16" fmla="*/ 2949388 h 3083859"/>
              <a:gd name="connsiteX17" fmla="*/ 2017059 w 3684495"/>
              <a:gd name="connsiteY17" fmla="*/ 3083859 h 3083859"/>
              <a:gd name="connsiteX18" fmla="*/ 2008095 w 3684495"/>
              <a:gd name="connsiteY18" fmla="*/ 2805953 h 3083859"/>
              <a:gd name="connsiteX19" fmla="*/ 1936377 w 3684495"/>
              <a:gd name="connsiteY19" fmla="*/ 2537012 h 3083859"/>
              <a:gd name="connsiteX20" fmla="*/ 1712259 w 3684495"/>
              <a:gd name="connsiteY20" fmla="*/ 2303929 h 3083859"/>
              <a:gd name="connsiteX21" fmla="*/ 1479177 w 3684495"/>
              <a:gd name="connsiteY21" fmla="*/ 2151529 h 3083859"/>
              <a:gd name="connsiteX22" fmla="*/ 1008440 w 3684495"/>
              <a:gd name="connsiteY22" fmla="*/ 2061645 h 3083859"/>
              <a:gd name="connsiteX23" fmla="*/ 753036 w 3684495"/>
              <a:gd name="connsiteY23" fmla="*/ 1882588 h 3083859"/>
              <a:gd name="connsiteX24" fmla="*/ 313765 w 3684495"/>
              <a:gd name="connsiteY24" fmla="*/ 1541929 h 3083859"/>
              <a:gd name="connsiteX25" fmla="*/ 0 w 3684495"/>
              <a:gd name="connsiteY25" fmla="*/ 1210235 h 3083859"/>
              <a:gd name="connsiteX26" fmla="*/ 26895 w 3684495"/>
              <a:gd name="connsiteY26" fmla="*/ 690282 h 3083859"/>
              <a:gd name="connsiteX27" fmla="*/ 134471 w 3684495"/>
              <a:gd name="connsiteY27" fmla="*/ 286871 h 3083859"/>
              <a:gd name="connsiteX28" fmla="*/ 313765 w 3684495"/>
              <a:gd name="connsiteY28" fmla="*/ 98612 h 3083859"/>
              <a:gd name="connsiteX29" fmla="*/ 502024 w 3684495"/>
              <a:gd name="connsiteY29" fmla="*/ 26894 h 3083859"/>
              <a:gd name="connsiteX30" fmla="*/ 546847 w 3684495"/>
              <a:gd name="connsiteY30" fmla="*/ 0 h 3083859"/>
              <a:gd name="connsiteX31" fmla="*/ 815789 w 3684495"/>
              <a:gd name="connsiteY31" fmla="*/ 0 h 3083859"/>
              <a:gd name="connsiteX32" fmla="*/ 806824 w 3684495"/>
              <a:gd name="connsiteY32" fmla="*/ 735106 h 3083859"/>
              <a:gd name="connsiteX0" fmla="*/ 806824 w 3684495"/>
              <a:gd name="connsiteY0" fmla="*/ 735106 h 2962747"/>
              <a:gd name="connsiteX1" fmla="*/ 1210236 w 3684495"/>
              <a:gd name="connsiteY1" fmla="*/ 735106 h 2962747"/>
              <a:gd name="connsiteX2" fmla="*/ 1210236 w 3684495"/>
              <a:gd name="connsiteY2" fmla="*/ 1093694 h 2962747"/>
              <a:gd name="connsiteX3" fmla="*/ 1604683 w 3684495"/>
              <a:gd name="connsiteY3" fmla="*/ 1093694 h 2962747"/>
              <a:gd name="connsiteX4" fmla="*/ 1598627 w 3684495"/>
              <a:gd name="connsiteY4" fmla="*/ 1461009 h 2962747"/>
              <a:gd name="connsiteX5" fmla="*/ 2034989 w 3684495"/>
              <a:gd name="connsiteY5" fmla="*/ 1461009 h 2962747"/>
              <a:gd name="connsiteX6" fmla="*/ 2028934 w 3684495"/>
              <a:gd name="connsiteY6" fmla="*/ 1801431 h 2962747"/>
              <a:gd name="connsiteX7" fmla="*/ 3137410 w 3684495"/>
              <a:gd name="connsiteY7" fmla="*/ 1801431 h 2962747"/>
              <a:gd name="connsiteX8" fmla="*/ 3236259 w 3684495"/>
              <a:gd name="connsiteY8" fmla="*/ 2079812 h 2962747"/>
              <a:gd name="connsiteX9" fmla="*/ 3290047 w 3684495"/>
              <a:gd name="connsiteY9" fmla="*/ 2348753 h 2962747"/>
              <a:gd name="connsiteX10" fmla="*/ 3370730 w 3684495"/>
              <a:gd name="connsiteY10" fmla="*/ 2510118 h 2962747"/>
              <a:gd name="connsiteX11" fmla="*/ 3558989 w 3684495"/>
              <a:gd name="connsiteY11" fmla="*/ 2554941 h 2962747"/>
              <a:gd name="connsiteX12" fmla="*/ 3630706 w 3684495"/>
              <a:gd name="connsiteY12" fmla="*/ 2662518 h 2962747"/>
              <a:gd name="connsiteX13" fmla="*/ 3675530 w 3684495"/>
              <a:gd name="connsiteY13" fmla="*/ 2779059 h 2962747"/>
              <a:gd name="connsiteX14" fmla="*/ 3684495 w 3684495"/>
              <a:gd name="connsiteY14" fmla="*/ 2832847 h 2962747"/>
              <a:gd name="connsiteX15" fmla="*/ 3684495 w 3684495"/>
              <a:gd name="connsiteY15" fmla="*/ 2949388 h 2962747"/>
              <a:gd name="connsiteX16" fmla="*/ 2017059 w 3684495"/>
              <a:gd name="connsiteY16" fmla="*/ 2949388 h 2962747"/>
              <a:gd name="connsiteX17" fmla="*/ 2023114 w 3684495"/>
              <a:gd name="connsiteY17" fmla="*/ 2962747 h 2962747"/>
              <a:gd name="connsiteX18" fmla="*/ 2008095 w 3684495"/>
              <a:gd name="connsiteY18" fmla="*/ 2805953 h 2962747"/>
              <a:gd name="connsiteX19" fmla="*/ 1936377 w 3684495"/>
              <a:gd name="connsiteY19" fmla="*/ 2537012 h 2962747"/>
              <a:gd name="connsiteX20" fmla="*/ 1712259 w 3684495"/>
              <a:gd name="connsiteY20" fmla="*/ 2303929 h 2962747"/>
              <a:gd name="connsiteX21" fmla="*/ 1479177 w 3684495"/>
              <a:gd name="connsiteY21" fmla="*/ 2151529 h 2962747"/>
              <a:gd name="connsiteX22" fmla="*/ 1008440 w 3684495"/>
              <a:gd name="connsiteY22" fmla="*/ 2061645 h 2962747"/>
              <a:gd name="connsiteX23" fmla="*/ 753036 w 3684495"/>
              <a:gd name="connsiteY23" fmla="*/ 1882588 h 2962747"/>
              <a:gd name="connsiteX24" fmla="*/ 313765 w 3684495"/>
              <a:gd name="connsiteY24" fmla="*/ 1541929 h 2962747"/>
              <a:gd name="connsiteX25" fmla="*/ 0 w 3684495"/>
              <a:gd name="connsiteY25" fmla="*/ 1210235 h 2962747"/>
              <a:gd name="connsiteX26" fmla="*/ 26895 w 3684495"/>
              <a:gd name="connsiteY26" fmla="*/ 690282 h 2962747"/>
              <a:gd name="connsiteX27" fmla="*/ 134471 w 3684495"/>
              <a:gd name="connsiteY27" fmla="*/ 286871 h 2962747"/>
              <a:gd name="connsiteX28" fmla="*/ 313765 w 3684495"/>
              <a:gd name="connsiteY28" fmla="*/ 98612 h 2962747"/>
              <a:gd name="connsiteX29" fmla="*/ 502024 w 3684495"/>
              <a:gd name="connsiteY29" fmla="*/ 26894 h 2962747"/>
              <a:gd name="connsiteX30" fmla="*/ 546847 w 3684495"/>
              <a:gd name="connsiteY30" fmla="*/ 0 h 2962747"/>
              <a:gd name="connsiteX31" fmla="*/ 815789 w 3684495"/>
              <a:gd name="connsiteY31" fmla="*/ 0 h 2962747"/>
              <a:gd name="connsiteX32" fmla="*/ 806824 w 3684495"/>
              <a:gd name="connsiteY32" fmla="*/ 735106 h 296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684495" h="2962747">
                <a:moveTo>
                  <a:pt x="806824" y="735106"/>
                </a:moveTo>
                <a:lnTo>
                  <a:pt x="1210236" y="735106"/>
                </a:lnTo>
                <a:lnTo>
                  <a:pt x="1210236" y="1093694"/>
                </a:lnTo>
                <a:lnTo>
                  <a:pt x="1604683" y="1093694"/>
                </a:lnTo>
                <a:cubicBezTo>
                  <a:pt x="1602664" y="1216132"/>
                  <a:pt x="1600646" y="1338571"/>
                  <a:pt x="1598627" y="1461009"/>
                </a:cubicBezTo>
                <a:lnTo>
                  <a:pt x="2034989" y="1461009"/>
                </a:lnTo>
                <a:lnTo>
                  <a:pt x="2028934" y="1801431"/>
                </a:lnTo>
                <a:lnTo>
                  <a:pt x="3137410" y="1801431"/>
                </a:lnTo>
                <a:lnTo>
                  <a:pt x="3236259" y="2079812"/>
                </a:lnTo>
                <a:lnTo>
                  <a:pt x="3290047" y="2348753"/>
                </a:lnTo>
                <a:lnTo>
                  <a:pt x="3370730" y="2510118"/>
                </a:lnTo>
                <a:lnTo>
                  <a:pt x="3558989" y="2554941"/>
                </a:lnTo>
                <a:lnTo>
                  <a:pt x="3630706" y="2662518"/>
                </a:lnTo>
                <a:lnTo>
                  <a:pt x="3675530" y="2779059"/>
                </a:lnTo>
                <a:lnTo>
                  <a:pt x="3684495" y="2832847"/>
                </a:lnTo>
                <a:lnTo>
                  <a:pt x="3684495" y="2949388"/>
                </a:lnTo>
                <a:lnTo>
                  <a:pt x="2017059" y="2949388"/>
                </a:lnTo>
                <a:lnTo>
                  <a:pt x="2023114" y="2962747"/>
                </a:lnTo>
                <a:lnTo>
                  <a:pt x="2008095" y="2805953"/>
                </a:lnTo>
                <a:lnTo>
                  <a:pt x="1936377" y="2537012"/>
                </a:lnTo>
                <a:lnTo>
                  <a:pt x="1712259" y="2303929"/>
                </a:lnTo>
                <a:lnTo>
                  <a:pt x="1479177" y="2151529"/>
                </a:lnTo>
                <a:lnTo>
                  <a:pt x="1008440" y="2061645"/>
                </a:lnTo>
                <a:lnTo>
                  <a:pt x="753036" y="1882588"/>
                </a:lnTo>
                <a:lnTo>
                  <a:pt x="313765" y="1541929"/>
                </a:lnTo>
                <a:lnTo>
                  <a:pt x="0" y="1210235"/>
                </a:lnTo>
                <a:lnTo>
                  <a:pt x="26895" y="690282"/>
                </a:lnTo>
                <a:lnTo>
                  <a:pt x="134471" y="286871"/>
                </a:lnTo>
                <a:lnTo>
                  <a:pt x="313765" y="98612"/>
                </a:lnTo>
                <a:lnTo>
                  <a:pt x="502024" y="26894"/>
                </a:lnTo>
                <a:lnTo>
                  <a:pt x="546847" y="0"/>
                </a:lnTo>
                <a:lnTo>
                  <a:pt x="815789" y="0"/>
                </a:lnTo>
                <a:lnTo>
                  <a:pt x="806824" y="735106"/>
                </a:lnTo>
                <a:close/>
              </a:path>
            </a:pathLst>
          </a:custGeom>
          <a:solidFill>
            <a:srgbClr val="FFC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5" name="Forma Livre 54">
            <a:extLst>
              <a:ext uri="{FF2B5EF4-FFF2-40B4-BE49-F238E27FC236}">
                <a16:creationId xmlns:a16="http://schemas.microsoft.com/office/drawing/2014/main" id="{FF54B1BE-2213-6FA6-C176-E59F182DDDD6}"/>
              </a:ext>
            </a:extLst>
          </p:cNvPr>
          <p:cNvSpPr/>
          <p:nvPr/>
        </p:nvSpPr>
        <p:spPr>
          <a:xfrm flipH="1">
            <a:off x="5423770" y="1917466"/>
            <a:ext cx="2855934" cy="2264959"/>
          </a:xfrm>
          <a:custGeom>
            <a:avLst/>
            <a:gdLst>
              <a:gd name="connsiteX0" fmla="*/ 0 w 2855934"/>
              <a:gd name="connsiteY0" fmla="*/ 2311326 h 2311326"/>
              <a:gd name="connsiteX1" fmla="*/ 137786 w 2855934"/>
              <a:gd name="connsiteY1" fmla="*/ 1985649 h 2311326"/>
              <a:gd name="connsiteX2" fmla="*/ 400832 w 2855934"/>
              <a:gd name="connsiteY2" fmla="*/ 1835337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11326 h 2311326"/>
              <a:gd name="connsiteX1" fmla="*/ 137786 w 2855934"/>
              <a:gd name="connsiteY1" fmla="*/ 1985649 h 2311326"/>
              <a:gd name="connsiteX2" fmla="*/ 363253 w 2855934"/>
              <a:gd name="connsiteY2" fmla="*/ 1760181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99008 h 2399008"/>
              <a:gd name="connsiteX1" fmla="*/ 137786 w 2855934"/>
              <a:gd name="connsiteY1" fmla="*/ 1985649 h 2399008"/>
              <a:gd name="connsiteX2" fmla="*/ 363253 w 2855934"/>
              <a:gd name="connsiteY2" fmla="*/ 1760181 h 2399008"/>
              <a:gd name="connsiteX3" fmla="*/ 576197 w 2855934"/>
              <a:gd name="connsiteY3" fmla="*/ 1597343 h 2399008"/>
              <a:gd name="connsiteX4" fmla="*/ 1027134 w 2855934"/>
              <a:gd name="connsiteY4" fmla="*/ 1484608 h 2399008"/>
              <a:gd name="connsiteX5" fmla="*/ 1377863 w 2855934"/>
              <a:gd name="connsiteY5" fmla="*/ 1234088 h 2399008"/>
              <a:gd name="connsiteX6" fmla="*/ 1678487 w 2855934"/>
              <a:gd name="connsiteY6" fmla="*/ 996093 h 2399008"/>
              <a:gd name="connsiteX7" fmla="*/ 2091846 w 2855934"/>
              <a:gd name="connsiteY7" fmla="*/ 582734 h 2399008"/>
              <a:gd name="connsiteX8" fmla="*/ 2580361 w 2855934"/>
              <a:gd name="connsiteY8" fmla="*/ 81693 h 2399008"/>
              <a:gd name="connsiteX9" fmla="*/ 2855934 w 2855934"/>
              <a:gd name="connsiteY9" fmla="*/ 6537 h 2399008"/>
              <a:gd name="connsiteX0" fmla="*/ 0 w 2855934"/>
              <a:gd name="connsiteY0" fmla="*/ 2347637 h 2347637"/>
              <a:gd name="connsiteX1" fmla="*/ 137786 w 2855934"/>
              <a:gd name="connsiteY1" fmla="*/ 1985649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03673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10143 h 2310143"/>
              <a:gd name="connsiteX1" fmla="*/ 168608 w 2855934"/>
              <a:gd name="connsiteY1" fmla="*/ 1891647 h 2310143"/>
              <a:gd name="connsiteX2" fmla="*/ 363253 w 2855934"/>
              <a:gd name="connsiteY2" fmla="*/ 1666179 h 2310143"/>
              <a:gd name="connsiteX3" fmla="*/ 576197 w 2855934"/>
              <a:gd name="connsiteY3" fmla="*/ 1559849 h 2310143"/>
              <a:gd name="connsiteX4" fmla="*/ 1027134 w 2855934"/>
              <a:gd name="connsiteY4" fmla="*/ 1447114 h 2310143"/>
              <a:gd name="connsiteX5" fmla="*/ 1377863 w 2855934"/>
              <a:gd name="connsiteY5" fmla="*/ 1196594 h 2310143"/>
              <a:gd name="connsiteX6" fmla="*/ 1678487 w 2855934"/>
              <a:gd name="connsiteY6" fmla="*/ 958599 h 2310143"/>
              <a:gd name="connsiteX7" fmla="*/ 2091846 w 2855934"/>
              <a:gd name="connsiteY7" fmla="*/ 545240 h 2310143"/>
              <a:gd name="connsiteX8" fmla="*/ 2580361 w 2855934"/>
              <a:gd name="connsiteY8" fmla="*/ 44199 h 2310143"/>
              <a:gd name="connsiteX9" fmla="*/ 2855934 w 2855934"/>
              <a:gd name="connsiteY9" fmla="*/ 47420 h 2310143"/>
              <a:gd name="connsiteX0" fmla="*/ 0 w 2855934"/>
              <a:gd name="connsiteY0" fmla="*/ 2264959 h 2264959"/>
              <a:gd name="connsiteX1" fmla="*/ 168608 w 2855934"/>
              <a:gd name="connsiteY1" fmla="*/ 1846463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34949 w 2855934"/>
              <a:gd name="connsiteY1" fmla="*/ 1818414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5934" h="2264959">
                <a:moveTo>
                  <a:pt x="0" y="2264959"/>
                </a:moveTo>
                <a:cubicBezTo>
                  <a:pt x="35490" y="2141786"/>
                  <a:pt x="35139" y="1976229"/>
                  <a:pt x="101291" y="1880122"/>
                </a:cubicBezTo>
                <a:cubicBezTo>
                  <a:pt x="167443" y="1784015"/>
                  <a:pt x="284102" y="1681905"/>
                  <a:pt x="363253" y="1620995"/>
                </a:cubicBezTo>
                <a:cubicBezTo>
                  <a:pt x="442404" y="1560085"/>
                  <a:pt x="465550" y="1551176"/>
                  <a:pt x="576197" y="1514665"/>
                </a:cubicBezTo>
                <a:cubicBezTo>
                  <a:pt x="686844" y="1478154"/>
                  <a:pt x="893523" y="1462472"/>
                  <a:pt x="1027134" y="1401930"/>
                </a:cubicBezTo>
                <a:cubicBezTo>
                  <a:pt x="1160745" y="1341388"/>
                  <a:pt x="1269304" y="1232829"/>
                  <a:pt x="1377863" y="1151410"/>
                </a:cubicBezTo>
                <a:cubicBezTo>
                  <a:pt x="1486422" y="1069991"/>
                  <a:pt x="1559490" y="1021974"/>
                  <a:pt x="1678487" y="913415"/>
                </a:cubicBezTo>
                <a:cubicBezTo>
                  <a:pt x="1797484" y="804856"/>
                  <a:pt x="1958951" y="633587"/>
                  <a:pt x="2091846" y="500056"/>
                </a:cubicBezTo>
                <a:cubicBezTo>
                  <a:pt x="2224741" y="366525"/>
                  <a:pt x="2348510" y="208260"/>
                  <a:pt x="2475858" y="112227"/>
                </a:cubicBezTo>
                <a:cubicBezTo>
                  <a:pt x="2603206" y="16194"/>
                  <a:pt x="2781821" y="-8203"/>
                  <a:pt x="2855934" y="2236"/>
                </a:cubicBezTo>
              </a:path>
            </a:pathLst>
          </a:custGeom>
          <a:no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77" name="Forma Livre: Forma 175">
            <a:extLst>
              <a:ext uri="{FF2B5EF4-FFF2-40B4-BE49-F238E27FC236}">
                <a16:creationId xmlns:a16="http://schemas.microsoft.com/office/drawing/2014/main" id="{A7E50F9A-B695-3F09-91AA-722F6FEF3E59}"/>
              </a:ext>
            </a:extLst>
          </p:cNvPr>
          <p:cNvSpPr/>
          <p:nvPr/>
        </p:nvSpPr>
        <p:spPr>
          <a:xfrm>
            <a:off x="5039607" y="180159"/>
            <a:ext cx="4917449" cy="4011124"/>
          </a:xfrm>
          <a:custGeom>
            <a:avLst/>
            <a:gdLst>
              <a:gd name="connsiteX0" fmla="*/ 0 w 4884420"/>
              <a:gd name="connsiteY0" fmla="*/ 3946517 h 3946517"/>
              <a:gd name="connsiteX1" fmla="*/ 53340 w 4884420"/>
              <a:gd name="connsiteY1" fmla="*/ 3816977 h 3946517"/>
              <a:gd name="connsiteX2" fmla="*/ 106680 w 4884420"/>
              <a:gd name="connsiteY2" fmla="*/ 3672197 h 3946517"/>
              <a:gd name="connsiteX3" fmla="*/ 228600 w 4884420"/>
              <a:gd name="connsiteY3" fmla="*/ 3595997 h 3946517"/>
              <a:gd name="connsiteX4" fmla="*/ 518160 w 4884420"/>
              <a:gd name="connsiteY4" fmla="*/ 3283577 h 3946517"/>
              <a:gd name="connsiteX5" fmla="*/ 944880 w 4884420"/>
              <a:gd name="connsiteY5" fmla="*/ 2917817 h 3946517"/>
              <a:gd name="connsiteX6" fmla="*/ 1173480 w 4884420"/>
              <a:gd name="connsiteY6" fmla="*/ 2681597 h 3946517"/>
              <a:gd name="connsiteX7" fmla="*/ 1203960 w 4884420"/>
              <a:gd name="connsiteY7" fmla="*/ 1630037 h 3946517"/>
              <a:gd name="connsiteX8" fmla="*/ 1729740 w 4884420"/>
              <a:gd name="connsiteY8" fmla="*/ 1119497 h 3946517"/>
              <a:gd name="connsiteX9" fmla="*/ 2125980 w 4884420"/>
              <a:gd name="connsiteY9" fmla="*/ 715637 h 3946517"/>
              <a:gd name="connsiteX10" fmla="*/ 2415540 w 4884420"/>
              <a:gd name="connsiteY10" fmla="*/ 83177 h 3946517"/>
              <a:gd name="connsiteX11" fmla="*/ 2552700 w 4884420"/>
              <a:gd name="connsiteY11" fmla="*/ 14597 h 3946517"/>
              <a:gd name="connsiteX12" fmla="*/ 2667000 w 4884420"/>
              <a:gd name="connsiteY12" fmla="*/ 151757 h 3946517"/>
              <a:gd name="connsiteX13" fmla="*/ 2804160 w 4884420"/>
              <a:gd name="connsiteY13" fmla="*/ 730877 h 3946517"/>
              <a:gd name="connsiteX14" fmla="*/ 3268980 w 4884420"/>
              <a:gd name="connsiteY14" fmla="*/ 1530977 h 3946517"/>
              <a:gd name="connsiteX15" fmla="*/ 3611880 w 4884420"/>
              <a:gd name="connsiteY15" fmla="*/ 2186297 h 3946517"/>
              <a:gd name="connsiteX16" fmla="*/ 3931920 w 4884420"/>
              <a:gd name="connsiteY16" fmla="*/ 2879717 h 3946517"/>
              <a:gd name="connsiteX17" fmla="*/ 4351020 w 4884420"/>
              <a:gd name="connsiteY17" fmla="*/ 3542657 h 3946517"/>
              <a:gd name="connsiteX18" fmla="*/ 4884420 w 4884420"/>
              <a:gd name="connsiteY18" fmla="*/ 3938897 h 3946517"/>
              <a:gd name="connsiteX0" fmla="*/ 0 w 4884420"/>
              <a:gd name="connsiteY0" fmla="*/ 3946517 h 3946517"/>
              <a:gd name="connsiteX1" fmla="*/ 53340 w 4884420"/>
              <a:gd name="connsiteY1" fmla="*/ 3816977 h 3946517"/>
              <a:gd name="connsiteX2" fmla="*/ 106680 w 4884420"/>
              <a:gd name="connsiteY2" fmla="*/ 3672197 h 3946517"/>
              <a:gd name="connsiteX3" fmla="*/ 228600 w 4884420"/>
              <a:gd name="connsiteY3" fmla="*/ 3595997 h 3946517"/>
              <a:gd name="connsiteX4" fmla="*/ 518160 w 4884420"/>
              <a:gd name="connsiteY4" fmla="*/ 3283577 h 3946517"/>
              <a:gd name="connsiteX5" fmla="*/ 944880 w 4884420"/>
              <a:gd name="connsiteY5" fmla="*/ 2917817 h 3946517"/>
              <a:gd name="connsiteX6" fmla="*/ 1173480 w 4884420"/>
              <a:gd name="connsiteY6" fmla="*/ 2681597 h 3946517"/>
              <a:gd name="connsiteX7" fmla="*/ 1203960 w 4884420"/>
              <a:gd name="connsiteY7" fmla="*/ 1630037 h 3946517"/>
              <a:gd name="connsiteX8" fmla="*/ 1729740 w 4884420"/>
              <a:gd name="connsiteY8" fmla="*/ 1119497 h 3946517"/>
              <a:gd name="connsiteX9" fmla="*/ 2125980 w 4884420"/>
              <a:gd name="connsiteY9" fmla="*/ 715637 h 3946517"/>
              <a:gd name="connsiteX10" fmla="*/ 2415540 w 4884420"/>
              <a:gd name="connsiteY10" fmla="*/ 83177 h 3946517"/>
              <a:gd name="connsiteX11" fmla="*/ 2552700 w 4884420"/>
              <a:gd name="connsiteY11" fmla="*/ 14597 h 3946517"/>
              <a:gd name="connsiteX12" fmla="*/ 2667000 w 4884420"/>
              <a:gd name="connsiteY12" fmla="*/ 151757 h 3946517"/>
              <a:gd name="connsiteX13" fmla="*/ 2956560 w 4884420"/>
              <a:gd name="connsiteY13" fmla="*/ 715637 h 3946517"/>
              <a:gd name="connsiteX14" fmla="*/ 3268980 w 4884420"/>
              <a:gd name="connsiteY14" fmla="*/ 1530977 h 3946517"/>
              <a:gd name="connsiteX15" fmla="*/ 3611880 w 4884420"/>
              <a:gd name="connsiteY15" fmla="*/ 2186297 h 3946517"/>
              <a:gd name="connsiteX16" fmla="*/ 3931920 w 4884420"/>
              <a:gd name="connsiteY16" fmla="*/ 2879717 h 3946517"/>
              <a:gd name="connsiteX17" fmla="*/ 4351020 w 4884420"/>
              <a:gd name="connsiteY17" fmla="*/ 3542657 h 3946517"/>
              <a:gd name="connsiteX18" fmla="*/ 4884420 w 4884420"/>
              <a:gd name="connsiteY18" fmla="*/ 3938897 h 3946517"/>
              <a:gd name="connsiteX0" fmla="*/ 0 w 5021580"/>
              <a:gd name="connsiteY0" fmla="*/ 3946517 h 3946517"/>
              <a:gd name="connsiteX1" fmla="*/ 190500 w 5021580"/>
              <a:gd name="connsiteY1" fmla="*/ 3816977 h 3946517"/>
              <a:gd name="connsiteX2" fmla="*/ 243840 w 5021580"/>
              <a:gd name="connsiteY2" fmla="*/ 3672197 h 3946517"/>
              <a:gd name="connsiteX3" fmla="*/ 365760 w 5021580"/>
              <a:gd name="connsiteY3" fmla="*/ 3595997 h 3946517"/>
              <a:gd name="connsiteX4" fmla="*/ 655320 w 5021580"/>
              <a:gd name="connsiteY4" fmla="*/ 3283577 h 3946517"/>
              <a:gd name="connsiteX5" fmla="*/ 1082040 w 5021580"/>
              <a:gd name="connsiteY5" fmla="*/ 2917817 h 3946517"/>
              <a:gd name="connsiteX6" fmla="*/ 1310640 w 5021580"/>
              <a:gd name="connsiteY6" fmla="*/ 2681597 h 3946517"/>
              <a:gd name="connsiteX7" fmla="*/ 1341120 w 5021580"/>
              <a:gd name="connsiteY7" fmla="*/ 1630037 h 3946517"/>
              <a:gd name="connsiteX8" fmla="*/ 1866900 w 5021580"/>
              <a:gd name="connsiteY8" fmla="*/ 1119497 h 3946517"/>
              <a:gd name="connsiteX9" fmla="*/ 2263140 w 5021580"/>
              <a:gd name="connsiteY9" fmla="*/ 715637 h 3946517"/>
              <a:gd name="connsiteX10" fmla="*/ 2552700 w 5021580"/>
              <a:gd name="connsiteY10" fmla="*/ 83177 h 3946517"/>
              <a:gd name="connsiteX11" fmla="*/ 2689860 w 5021580"/>
              <a:gd name="connsiteY11" fmla="*/ 14597 h 3946517"/>
              <a:gd name="connsiteX12" fmla="*/ 2804160 w 5021580"/>
              <a:gd name="connsiteY12" fmla="*/ 151757 h 3946517"/>
              <a:gd name="connsiteX13" fmla="*/ 3093720 w 5021580"/>
              <a:gd name="connsiteY13" fmla="*/ 715637 h 3946517"/>
              <a:gd name="connsiteX14" fmla="*/ 3406140 w 5021580"/>
              <a:gd name="connsiteY14" fmla="*/ 1530977 h 3946517"/>
              <a:gd name="connsiteX15" fmla="*/ 3749040 w 5021580"/>
              <a:gd name="connsiteY15" fmla="*/ 2186297 h 3946517"/>
              <a:gd name="connsiteX16" fmla="*/ 4069080 w 5021580"/>
              <a:gd name="connsiteY16" fmla="*/ 2879717 h 3946517"/>
              <a:gd name="connsiteX17" fmla="*/ 4488180 w 5021580"/>
              <a:gd name="connsiteY17" fmla="*/ 3542657 h 3946517"/>
              <a:gd name="connsiteX18" fmla="*/ 5021580 w 5021580"/>
              <a:gd name="connsiteY18" fmla="*/ 3938897 h 3946517"/>
              <a:gd name="connsiteX0" fmla="*/ 0 w 4975860"/>
              <a:gd name="connsiteY0" fmla="*/ 3984617 h 3984617"/>
              <a:gd name="connsiteX1" fmla="*/ 144780 w 4975860"/>
              <a:gd name="connsiteY1" fmla="*/ 3816977 h 3984617"/>
              <a:gd name="connsiteX2" fmla="*/ 198120 w 4975860"/>
              <a:gd name="connsiteY2" fmla="*/ 3672197 h 3984617"/>
              <a:gd name="connsiteX3" fmla="*/ 320040 w 4975860"/>
              <a:gd name="connsiteY3" fmla="*/ 3595997 h 3984617"/>
              <a:gd name="connsiteX4" fmla="*/ 609600 w 4975860"/>
              <a:gd name="connsiteY4" fmla="*/ 3283577 h 3984617"/>
              <a:gd name="connsiteX5" fmla="*/ 1036320 w 4975860"/>
              <a:gd name="connsiteY5" fmla="*/ 2917817 h 3984617"/>
              <a:gd name="connsiteX6" fmla="*/ 1264920 w 4975860"/>
              <a:gd name="connsiteY6" fmla="*/ 2681597 h 3984617"/>
              <a:gd name="connsiteX7" fmla="*/ 1295400 w 4975860"/>
              <a:gd name="connsiteY7" fmla="*/ 1630037 h 3984617"/>
              <a:gd name="connsiteX8" fmla="*/ 1821180 w 4975860"/>
              <a:gd name="connsiteY8" fmla="*/ 1119497 h 3984617"/>
              <a:gd name="connsiteX9" fmla="*/ 2217420 w 4975860"/>
              <a:gd name="connsiteY9" fmla="*/ 715637 h 3984617"/>
              <a:gd name="connsiteX10" fmla="*/ 2506980 w 4975860"/>
              <a:gd name="connsiteY10" fmla="*/ 83177 h 3984617"/>
              <a:gd name="connsiteX11" fmla="*/ 2644140 w 4975860"/>
              <a:gd name="connsiteY11" fmla="*/ 14597 h 3984617"/>
              <a:gd name="connsiteX12" fmla="*/ 2758440 w 4975860"/>
              <a:gd name="connsiteY12" fmla="*/ 151757 h 3984617"/>
              <a:gd name="connsiteX13" fmla="*/ 3048000 w 4975860"/>
              <a:gd name="connsiteY13" fmla="*/ 715637 h 3984617"/>
              <a:gd name="connsiteX14" fmla="*/ 3360420 w 4975860"/>
              <a:gd name="connsiteY14" fmla="*/ 1530977 h 3984617"/>
              <a:gd name="connsiteX15" fmla="*/ 3703320 w 4975860"/>
              <a:gd name="connsiteY15" fmla="*/ 2186297 h 3984617"/>
              <a:gd name="connsiteX16" fmla="*/ 4023360 w 4975860"/>
              <a:gd name="connsiteY16" fmla="*/ 2879717 h 3984617"/>
              <a:gd name="connsiteX17" fmla="*/ 4442460 w 4975860"/>
              <a:gd name="connsiteY17" fmla="*/ 3542657 h 3984617"/>
              <a:gd name="connsiteX18" fmla="*/ 4975860 w 4975860"/>
              <a:gd name="connsiteY18"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360420 w 4975860"/>
              <a:gd name="connsiteY13" fmla="*/ 1530977 h 3984617"/>
              <a:gd name="connsiteX14" fmla="*/ 370332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23920 w 4975860"/>
              <a:gd name="connsiteY13" fmla="*/ 1518277 h 3984617"/>
              <a:gd name="connsiteX14" fmla="*/ 370332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0332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0233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12260 w 4975860"/>
              <a:gd name="connsiteY15" fmla="*/ 2879717 h 3984617"/>
              <a:gd name="connsiteX16" fmla="*/ 444246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12260 w 4975860"/>
              <a:gd name="connsiteY15" fmla="*/ 2879717 h 3984617"/>
              <a:gd name="connsiteX16" fmla="*/ 449961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88460 w 4975860"/>
              <a:gd name="connsiteY15" fmla="*/ 2867017 h 3984617"/>
              <a:gd name="connsiteX16" fmla="*/ 4499610 w 4975860"/>
              <a:gd name="connsiteY16" fmla="*/ 354265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785870 w 4975860"/>
              <a:gd name="connsiteY14" fmla="*/ 218629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429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48000 w 4975860"/>
              <a:gd name="connsiteY12" fmla="*/ 715637 h 3984617"/>
              <a:gd name="connsiteX13" fmla="*/ 34683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28950 w 4975860"/>
              <a:gd name="connsiteY12" fmla="*/ 709287 h 3984617"/>
              <a:gd name="connsiteX13" fmla="*/ 34683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84617 h 3984617"/>
              <a:gd name="connsiteX1" fmla="*/ 144780 w 4975860"/>
              <a:gd name="connsiteY1" fmla="*/ 3816977 h 3984617"/>
              <a:gd name="connsiteX2" fmla="*/ 320040 w 4975860"/>
              <a:gd name="connsiteY2" fmla="*/ 3595997 h 3984617"/>
              <a:gd name="connsiteX3" fmla="*/ 609600 w 4975860"/>
              <a:gd name="connsiteY3" fmla="*/ 3283577 h 3984617"/>
              <a:gd name="connsiteX4" fmla="*/ 1036320 w 4975860"/>
              <a:gd name="connsiteY4" fmla="*/ 2917817 h 3984617"/>
              <a:gd name="connsiteX5" fmla="*/ 1264920 w 4975860"/>
              <a:gd name="connsiteY5" fmla="*/ 2681597 h 3984617"/>
              <a:gd name="connsiteX6" fmla="*/ 1295400 w 4975860"/>
              <a:gd name="connsiteY6" fmla="*/ 1630037 h 3984617"/>
              <a:gd name="connsiteX7" fmla="*/ 1821180 w 4975860"/>
              <a:gd name="connsiteY7" fmla="*/ 1119497 h 3984617"/>
              <a:gd name="connsiteX8" fmla="*/ 2217420 w 4975860"/>
              <a:gd name="connsiteY8" fmla="*/ 715637 h 3984617"/>
              <a:gd name="connsiteX9" fmla="*/ 2506980 w 4975860"/>
              <a:gd name="connsiteY9" fmla="*/ 83177 h 3984617"/>
              <a:gd name="connsiteX10" fmla="*/ 2644140 w 4975860"/>
              <a:gd name="connsiteY10" fmla="*/ 14597 h 3984617"/>
              <a:gd name="connsiteX11" fmla="*/ 2758440 w 4975860"/>
              <a:gd name="connsiteY11" fmla="*/ 151757 h 3984617"/>
              <a:gd name="connsiteX12" fmla="*/ 3028950 w 4975860"/>
              <a:gd name="connsiteY12" fmla="*/ 709287 h 3984617"/>
              <a:gd name="connsiteX13" fmla="*/ 3468370 w 4975860"/>
              <a:gd name="connsiteY13" fmla="*/ 1511927 h 3984617"/>
              <a:gd name="connsiteX14" fmla="*/ 3855720 w 4975860"/>
              <a:gd name="connsiteY14" fmla="*/ 2167247 h 3984617"/>
              <a:gd name="connsiteX15" fmla="*/ 4188460 w 4975860"/>
              <a:gd name="connsiteY15" fmla="*/ 2867017 h 3984617"/>
              <a:gd name="connsiteX16" fmla="*/ 4550410 w 4975860"/>
              <a:gd name="connsiteY16" fmla="*/ 3536307 h 3984617"/>
              <a:gd name="connsiteX17" fmla="*/ 4975860 w 4975860"/>
              <a:gd name="connsiteY17" fmla="*/ 3938897 h 3984617"/>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468370 w 4975860"/>
              <a:gd name="connsiteY12" fmla="*/ 1476048 h 3948738"/>
              <a:gd name="connsiteX13" fmla="*/ 3855720 w 4975860"/>
              <a:gd name="connsiteY13" fmla="*/ 2131368 h 3948738"/>
              <a:gd name="connsiteX14" fmla="*/ 4188460 w 4975860"/>
              <a:gd name="connsiteY14" fmla="*/ 2831138 h 3948738"/>
              <a:gd name="connsiteX15" fmla="*/ 4550410 w 4975860"/>
              <a:gd name="connsiteY15" fmla="*/ 3500428 h 3948738"/>
              <a:gd name="connsiteX16" fmla="*/ 4975860 w 4975860"/>
              <a:gd name="connsiteY16"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343910 w 4975860"/>
              <a:gd name="connsiteY12" fmla="*/ 1239827 h 3948738"/>
              <a:gd name="connsiteX13" fmla="*/ 3468370 w 4975860"/>
              <a:gd name="connsiteY13" fmla="*/ 1476048 h 3948738"/>
              <a:gd name="connsiteX14" fmla="*/ 3855720 w 4975860"/>
              <a:gd name="connsiteY14" fmla="*/ 2131368 h 3948738"/>
              <a:gd name="connsiteX15" fmla="*/ 4188460 w 4975860"/>
              <a:gd name="connsiteY15" fmla="*/ 2831138 h 3948738"/>
              <a:gd name="connsiteX16" fmla="*/ 4550410 w 4975860"/>
              <a:gd name="connsiteY16" fmla="*/ 3500428 h 3948738"/>
              <a:gd name="connsiteX17" fmla="*/ 4975860 w 4975860"/>
              <a:gd name="connsiteY17"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855720 w 4975860"/>
              <a:gd name="connsiteY14" fmla="*/ 2131368 h 3948738"/>
              <a:gd name="connsiteX15" fmla="*/ 4188460 w 4975860"/>
              <a:gd name="connsiteY15" fmla="*/ 2831138 h 3948738"/>
              <a:gd name="connsiteX16" fmla="*/ 4550410 w 4975860"/>
              <a:gd name="connsiteY16" fmla="*/ 3500428 h 3948738"/>
              <a:gd name="connsiteX17" fmla="*/ 4975860 w 4975860"/>
              <a:gd name="connsiteY17"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737610 w 4975860"/>
              <a:gd name="connsiteY14" fmla="*/ 1912927 h 3948738"/>
              <a:gd name="connsiteX15" fmla="*/ 3855720 w 4975860"/>
              <a:gd name="connsiteY15" fmla="*/ 2131368 h 3948738"/>
              <a:gd name="connsiteX16" fmla="*/ 4188460 w 4975860"/>
              <a:gd name="connsiteY16" fmla="*/ 2831138 h 3948738"/>
              <a:gd name="connsiteX17" fmla="*/ 4550410 w 4975860"/>
              <a:gd name="connsiteY17" fmla="*/ 3500428 h 3948738"/>
              <a:gd name="connsiteX18" fmla="*/ 4975860 w 4975860"/>
              <a:gd name="connsiteY18"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188460 w 4975860"/>
              <a:gd name="connsiteY16" fmla="*/ 2831138 h 3948738"/>
              <a:gd name="connsiteX17" fmla="*/ 4550410 w 4975860"/>
              <a:gd name="connsiteY17" fmla="*/ 3500428 h 3948738"/>
              <a:gd name="connsiteX18" fmla="*/ 4975860 w 4975860"/>
              <a:gd name="connsiteY18"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099560 w 4975860"/>
              <a:gd name="connsiteY16" fmla="*/ 2668577 h 3948738"/>
              <a:gd name="connsiteX17" fmla="*/ 4188460 w 4975860"/>
              <a:gd name="connsiteY17" fmla="*/ 2831138 h 3948738"/>
              <a:gd name="connsiteX18" fmla="*/ 4550410 w 4975860"/>
              <a:gd name="connsiteY18" fmla="*/ 3500428 h 3948738"/>
              <a:gd name="connsiteX19" fmla="*/ 4975860 w 4975860"/>
              <a:gd name="connsiteY19"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042410 w 4975860"/>
              <a:gd name="connsiteY16" fmla="*/ 2725727 h 3948738"/>
              <a:gd name="connsiteX17" fmla="*/ 4188460 w 4975860"/>
              <a:gd name="connsiteY17" fmla="*/ 2831138 h 3948738"/>
              <a:gd name="connsiteX18" fmla="*/ 4550410 w 4975860"/>
              <a:gd name="connsiteY18" fmla="*/ 3500428 h 3948738"/>
              <a:gd name="connsiteX19" fmla="*/ 4975860 w 4975860"/>
              <a:gd name="connsiteY19" fmla="*/ 3903018 h 3948738"/>
              <a:gd name="connsiteX0" fmla="*/ 0 w 4975860"/>
              <a:gd name="connsiteY0" fmla="*/ 3948738 h 3948738"/>
              <a:gd name="connsiteX1" fmla="*/ 144780 w 4975860"/>
              <a:gd name="connsiteY1" fmla="*/ 3781098 h 3948738"/>
              <a:gd name="connsiteX2" fmla="*/ 320040 w 4975860"/>
              <a:gd name="connsiteY2" fmla="*/ 3560118 h 3948738"/>
              <a:gd name="connsiteX3" fmla="*/ 609600 w 4975860"/>
              <a:gd name="connsiteY3" fmla="*/ 3247698 h 3948738"/>
              <a:gd name="connsiteX4" fmla="*/ 1036320 w 4975860"/>
              <a:gd name="connsiteY4" fmla="*/ 2881938 h 3948738"/>
              <a:gd name="connsiteX5" fmla="*/ 1264920 w 4975860"/>
              <a:gd name="connsiteY5" fmla="*/ 2645718 h 3948738"/>
              <a:gd name="connsiteX6" fmla="*/ 1295400 w 4975860"/>
              <a:gd name="connsiteY6" fmla="*/ 1594158 h 3948738"/>
              <a:gd name="connsiteX7" fmla="*/ 1821180 w 4975860"/>
              <a:gd name="connsiteY7" fmla="*/ 1083618 h 3948738"/>
              <a:gd name="connsiteX8" fmla="*/ 2217420 w 4975860"/>
              <a:gd name="connsiteY8" fmla="*/ 679758 h 3948738"/>
              <a:gd name="connsiteX9" fmla="*/ 2506980 w 4975860"/>
              <a:gd name="connsiteY9" fmla="*/ 47298 h 3948738"/>
              <a:gd name="connsiteX10" fmla="*/ 2758440 w 4975860"/>
              <a:gd name="connsiteY10" fmla="*/ 115878 h 3948738"/>
              <a:gd name="connsiteX11" fmla="*/ 3028950 w 4975860"/>
              <a:gd name="connsiteY11" fmla="*/ 673408 h 3948738"/>
              <a:gd name="connsiteX12" fmla="*/ 3286760 w 4975860"/>
              <a:gd name="connsiteY12" fmla="*/ 1290627 h 3948738"/>
              <a:gd name="connsiteX13" fmla="*/ 3468370 w 4975860"/>
              <a:gd name="connsiteY13" fmla="*/ 1476048 h 3948738"/>
              <a:gd name="connsiteX14" fmla="*/ 3667760 w 4975860"/>
              <a:gd name="connsiteY14" fmla="*/ 1989127 h 3948738"/>
              <a:gd name="connsiteX15" fmla="*/ 3855720 w 4975860"/>
              <a:gd name="connsiteY15" fmla="*/ 2131368 h 3948738"/>
              <a:gd name="connsiteX16" fmla="*/ 4042410 w 4975860"/>
              <a:gd name="connsiteY16" fmla="*/ 2725727 h 3948738"/>
              <a:gd name="connsiteX17" fmla="*/ 4188460 w 4975860"/>
              <a:gd name="connsiteY17" fmla="*/ 2831138 h 3948738"/>
              <a:gd name="connsiteX18" fmla="*/ 4550410 w 4975860"/>
              <a:gd name="connsiteY18" fmla="*/ 3500428 h 3948738"/>
              <a:gd name="connsiteX19" fmla="*/ 4975860 w 4975860"/>
              <a:gd name="connsiteY19" fmla="*/ 3903018 h 3948738"/>
              <a:gd name="connsiteX0" fmla="*/ 0 w 4935379"/>
              <a:gd name="connsiteY0" fmla="*/ 3915400 h 3915400"/>
              <a:gd name="connsiteX1" fmla="*/ 104299 w 4935379"/>
              <a:gd name="connsiteY1" fmla="*/ 3781098 h 3915400"/>
              <a:gd name="connsiteX2" fmla="*/ 279559 w 4935379"/>
              <a:gd name="connsiteY2" fmla="*/ 3560118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104299 w 4935379"/>
              <a:gd name="connsiteY1" fmla="*/ 3781098 h 3915400"/>
              <a:gd name="connsiteX2" fmla="*/ 261630 w 4935379"/>
              <a:gd name="connsiteY2" fmla="*/ 3425647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261630 w 4935379"/>
              <a:gd name="connsiteY2" fmla="*/ 3425647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569119 w 4935379"/>
              <a:gd name="connsiteY3" fmla="*/ 3247698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95839 w 4935379"/>
              <a:gd name="connsiteY4" fmla="*/ 2881938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224439 w 4935379"/>
              <a:gd name="connsiteY5" fmla="*/ 2645718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233404 w 4935379"/>
              <a:gd name="connsiteY5" fmla="*/ 2547107 h 3915400"/>
              <a:gd name="connsiteX6" fmla="*/ 1254919 w 4935379"/>
              <a:gd name="connsiteY6" fmla="*/ 1594158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233404 w 4935379"/>
              <a:gd name="connsiteY5" fmla="*/ 2547107 h 3915400"/>
              <a:gd name="connsiteX6" fmla="*/ 1326637 w 4935379"/>
              <a:gd name="connsiteY6" fmla="*/ 1387970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87970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263884 w 4935379"/>
              <a:gd name="connsiteY6" fmla="*/ 1423829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263884 w 4935379"/>
              <a:gd name="connsiteY6" fmla="*/ 1423829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1083618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1002936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967077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5400 h 3915400"/>
              <a:gd name="connsiteX1" fmla="*/ 77405 w 4935379"/>
              <a:gd name="connsiteY1" fmla="*/ 3592839 h 3915400"/>
              <a:gd name="connsiteX2" fmla="*/ 342312 w 4935379"/>
              <a:gd name="connsiteY2" fmla="*/ 3398752 h 3915400"/>
              <a:gd name="connsiteX3" fmla="*/ 613943 w 4935379"/>
              <a:gd name="connsiteY3" fmla="*/ 3131157 h 3915400"/>
              <a:gd name="connsiteX4" fmla="*/ 977909 w 4935379"/>
              <a:gd name="connsiteY4" fmla="*/ 2810220 h 3915400"/>
              <a:gd name="connsiteX5" fmla="*/ 1188581 w 4935379"/>
              <a:gd name="connsiteY5" fmla="*/ 2457460 h 3915400"/>
              <a:gd name="connsiteX6" fmla="*/ 1326637 w 4935379"/>
              <a:gd name="connsiteY6" fmla="*/ 1379005 h 3915400"/>
              <a:gd name="connsiteX7" fmla="*/ 1780699 w 4935379"/>
              <a:gd name="connsiteY7" fmla="*/ 967077 h 3915400"/>
              <a:gd name="connsiteX8" fmla="*/ 2176939 w 4935379"/>
              <a:gd name="connsiteY8" fmla="*/ 679758 h 3915400"/>
              <a:gd name="connsiteX9" fmla="*/ 2466499 w 4935379"/>
              <a:gd name="connsiteY9" fmla="*/ 47298 h 3915400"/>
              <a:gd name="connsiteX10" fmla="*/ 2717959 w 4935379"/>
              <a:gd name="connsiteY10" fmla="*/ 115878 h 3915400"/>
              <a:gd name="connsiteX11" fmla="*/ 2988469 w 4935379"/>
              <a:gd name="connsiteY11" fmla="*/ 673408 h 3915400"/>
              <a:gd name="connsiteX12" fmla="*/ 3246279 w 4935379"/>
              <a:gd name="connsiteY12" fmla="*/ 1290627 h 3915400"/>
              <a:gd name="connsiteX13" fmla="*/ 3427889 w 4935379"/>
              <a:gd name="connsiteY13" fmla="*/ 1476048 h 3915400"/>
              <a:gd name="connsiteX14" fmla="*/ 3627279 w 4935379"/>
              <a:gd name="connsiteY14" fmla="*/ 1989127 h 3915400"/>
              <a:gd name="connsiteX15" fmla="*/ 3815239 w 4935379"/>
              <a:gd name="connsiteY15" fmla="*/ 2131368 h 3915400"/>
              <a:gd name="connsiteX16" fmla="*/ 4001929 w 4935379"/>
              <a:gd name="connsiteY16" fmla="*/ 2725727 h 3915400"/>
              <a:gd name="connsiteX17" fmla="*/ 4147979 w 4935379"/>
              <a:gd name="connsiteY17" fmla="*/ 2831138 h 3915400"/>
              <a:gd name="connsiteX18" fmla="*/ 4509929 w 4935379"/>
              <a:gd name="connsiteY18" fmla="*/ 3500428 h 3915400"/>
              <a:gd name="connsiteX19" fmla="*/ 4935379 w 4935379"/>
              <a:gd name="connsiteY19" fmla="*/ 3903018 h 3915400"/>
              <a:gd name="connsiteX0" fmla="*/ 0 w 4935379"/>
              <a:gd name="connsiteY0" fmla="*/ 3910764 h 3910764"/>
              <a:gd name="connsiteX1" fmla="*/ 77405 w 4935379"/>
              <a:gd name="connsiteY1" fmla="*/ 3588203 h 3910764"/>
              <a:gd name="connsiteX2" fmla="*/ 342312 w 4935379"/>
              <a:gd name="connsiteY2" fmla="*/ 3394116 h 3910764"/>
              <a:gd name="connsiteX3" fmla="*/ 613943 w 4935379"/>
              <a:gd name="connsiteY3" fmla="*/ 3126521 h 3910764"/>
              <a:gd name="connsiteX4" fmla="*/ 977909 w 4935379"/>
              <a:gd name="connsiteY4" fmla="*/ 2805584 h 3910764"/>
              <a:gd name="connsiteX5" fmla="*/ 1188581 w 4935379"/>
              <a:gd name="connsiteY5" fmla="*/ 2452824 h 3910764"/>
              <a:gd name="connsiteX6" fmla="*/ 1326637 w 4935379"/>
              <a:gd name="connsiteY6" fmla="*/ 1374369 h 3910764"/>
              <a:gd name="connsiteX7" fmla="*/ 1780699 w 4935379"/>
              <a:gd name="connsiteY7" fmla="*/ 962441 h 3910764"/>
              <a:gd name="connsiteX8" fmla="*/ 2123150 w 4935379"/>
              <a:gd name="connsiteY8" fmla="*/ 612369 h 3910764"/>
              <a:gd name="connsiteX9" fmla="*/ 2466499 w 4935379"/>
              <a:gd name="connsiteY9" fmla="*/ 42662 h 3910764"/>
              <a:gd name="connsiteX10" fmla="*/ 2717959 w 4935379"/>
              <a:gd name="connsiteY10" fmla="*/ 111242 h 3910764"/>
              <a:gd name="connsiteX11" fmla="*/ 2988469 w 4935379"/>
              <a:gd name="connsiteY11" fmla="*/ 668772 h 3910764"/>
              <a:gd name="connsiteX12" fmla="*/ 3246279 w 4935379"/>
              <a:gd name="connsiteY12" fmla="*/ 1285991 h 3910764"/>
              <a:gd name="connsiteX13" fmla="*/ 3427889 w 4935379"/>
              <a:gd name="connsiteY13" fmla="*/ 1471412 h 3910764"/>
              <a:gd name="connsiteX14" fmla="*/ 3627279 w 4935379"/>
              <a:gd name="connsiteY14" fmla="*/ 1984491 h 3910764"/>
              <a:gd name="connsiteX15" fmla="*/ 3815239 w 4935379"/>
              <a:gd name="connsiteY15" fmla="*/ 2126732 h 3910764"/>
              <a:gd name="connsiteX16" fmla="*/ 4001929 w 4935379"/>
              <a:gd name="connsiteY16" fmla="*/ 2721091 h 3910764"/>
              <a:gd name="connsiteX17" fmla="*/ 4147979 w 4935379"/>
              <a:gd name="connsiteY17" fmla="*/ 2826502 h 3910764"/>
              <a:gd name="connsiteX18" fmla="*/ 4509929 w 4935379"/>
              <a:gd name="connsiteY18" fmla="*/ 3495792 h 3910764"/>
              <a:gd name="connsiteX19" fmla="*/ 4935379 w 4935379"/>
              <a:gd name="connsiteY19" fmla="*/ 3898382 h 3910764"/>
              <a:gd name="connsiteX0" fmla="*/ 0 w 4935379"/>
              <a:gd name="connsiteY0" fmla="*/ 3910764 h 3910764"/>
              <a:gd name="connsiteX1" fmla="*/ 77405 w 4935379"/>
              <a:gd name="connsiteY1" fmla="*/ 3588203 h 3910764"/>
              <a:gd name="connsiteX2" fmla="*/ 342312 w 4935379"/>
              <a:gd name="connsiteY2" fmla="*/ 3394116 h 3910764"/>
              <a:gd name="connsiteX3" fmla="*/ 613943 w 4935379"/>
              <a:gd name="connsiteY3" fmla="*/ 3126521 h 3910764"/>
              <a:gd name="connsiteX4" fmla="*/ 977909 w 4935379"/>
              <a:gd name="connsiteY4" fmla="*/ 2805584 h 3910764"/>
              <a:gd name="connsiteX5" fmla="*/ 1188581 w 4935379"/>
              <a:gd name="connsiteY5" fmla="*/ 2452824 h 3910764"/>
              <a:gd name="connsiteX6" fmla="*/ 1326637 w 4935379"/>
              <a:gd name="connsiteY6" fmla="*/ 1374369 h 3910764"/>
              <a:gd name="connsiteX7" fmla="*/ 1780699 w 4935379"/>
              <a:gd name="connsiteY7" fmla="*/ 962441 h 3910764"/>
              <a:gd name="connsiteX8" fmla="*/ 2123150 w 4935379"/>
              <a:gd name="connsiteY8" fmla="*/ 612369 h 3910764"/>
              <a:gd name="connsiteX9" fmla="*/ 2466499 w 4935379"/>
              <a:gd name="connsiteY9" fmla="*/ 42662 h 3910764"/>
              <a:gd name="connsiteX10" fmla="*/ 2717959 w 4935379"/>
              <a:gd name="connsiteY10" fmla="*/ 111242 h 3910764"/>
              <a:gd name="connsiteX11" fmla="*/ 2988469 w 4935379"/>
              <a:gd name="connsiteY11" fmla="*/ 668772 h 3910764"/>
              <a:gd name="connsiteX12" fmla="*/ 3246279 w 4935379"/>
              <a:gd name="connsiteY12" fmla="*/ 1285991 h 3910764"/>
              <a:gd name="connsiteX13" fmla="*/ 3427889 w 4935379"/>
              <a:gd name="connsiteY13" fmla="*/ 1471412 h 3910764"/>
              <a:gd name="connsiteX14" fmla="*/ 3627279 w 4935379"/>
              <a:gd name="connsiteY14" fmla="*/ 1984491 h 3910764"/>
              <a:gd name="connsiteX15" fmla="*/ 3815239 w 4935379"/>
              <a:gd name="connsiteY15" fmla="*/ 2126732 h 3910764"/>
              <a:gd name="connsiteX16" fmla="*/ 4001929 w 4935379"/>
              <a:gd name="connsiteY16" fmla="*/ 2721091 h 3910764"/>
              <a:gd name="connsiteX17" fmla="*/ 4147979 w 4935379"/>
              <a:gd name="connsiteY17" fmla="*/ 2826502 h 3910764"/>
              <a:gd name="connsiteX18" fmla="*/ 4509929 w 4935379"/>
              <a:gd name="connsiteY18" fmla="*/ 3495792 h 3910764"/>
              <a:gd name="connsiteX19" fmla="*/ 4935379 w 4935379"/>
              <a:gd name="connsiteY19" fmla="*/ 3898382 h 3910764"/>
              <a:gd name="connsiteX0" fmla="*/ 0 w 4935379"/>
              <a:gd name="connsiteY0" fmla="*/ 4050598 h 4050598"/>
              <a:gd name="connsiteX1" fmla="*/ 77405 w 4935379"/>
              <a:gd name="connsiteY1" fmla="*/ 3728037 h 4050598"/>
              <a:gd name="connsiteX2" fmla="*/ 342312 w 4935379"/>
              <a:gd name="connsiteY2" fmla="*/ 3533950 h 4050598"/>
              <a:gd name="connsiteX3" fmla="*/ 613943 w 4935379"/>
              <a:gd name="connsiteY3" fmla="*/ 3266355 h 4050598"/>
              <a:gd name="connsiteX4" fmla="*/ 977909 w 4935379"/>
              <a:gd name="connsiteY4" fmla="*/ 2945418 h 4050598"/>
              <a:gd name="connsiteX5" fmla="*/ 1188581 w 4935379"/>
              <a:gd name="connsiteY5" fmla="*/ 2592658 h 4050598"/>
              <a:gd name="connsiteX6" fmla="*/ 1326637 w 4935379"/>
              <a:gd name="connsiteY6" fmla="*/ 1514203 h 4050598"/>
              <a:gd name="connsiteX7" fmla="*/ 1780699 w 4935379"/>
              <a:gd name="connsiteY7" fmla="*/ 1102275 h 4050598"/>
              <a:gd name="connsiteX8" fmla="*/ 2123150 w 4935379"/>
              <a:gd name="connsiteY8" fmla="*/ 752203 h 4050598"/>
              <a:gd name="connsiteX9" fmla="*/ 2645793 w 4935379"/>
              <a:gd name="connsiteY9" fmla="*/ 21131 h 4050598"/>
              <a:gd name="connsiteX10" fmla="*/ 2717959 w 4935379"/>
              <a:gd name="connsiteY10" fmla="*/ 251076 h 4050598"/>
              <a:gd name="connsiteX11" fmla="*/ 2988469 w 4935379"/>
              <a:gd name="connsiteY11" fmla="*/ 808606 h 4050598"/>
              <a:gd name="connsiteX12" fmla="*/ 3246279 w 4935379"/>
              <a:gd name="connsiteY12" fmla="*/ 1425825 h 4050598"/>
              <a:gd name="connsiteX13" fmla="*/ 3427889 w 4935379"/>
              <a:gd name="connsiteY13" fmla="*/ 1611246 h 4050598"/>
              <a:gd name="connsiteX14" fmla="*/ 3627279 w 4935379"/>
              <a:gd name="connsiteY14" fmla="*/ 2124325 h 4050598"/>
              <a:gd name="connsiteX15" fmla="*/ 3815239 w 4935379"/>
              <a:gd name="connsiteY15" fmla="*/ 2266566 h 4050598"/>
              <a:gd name="connsiteX16" fmla="*/ 4001929 w 4935379"/>
              <a:gd name="connsiteY16" fmla="*/ 2860925 h 4050598"/>
              <a:gd name="connsiteX17" fmla="*/ 4147979 w 4935379"/>
              <a:gd name="connsiteY17" fmla="*/ 2966336 h 4050598"/>
              <a:gd name="connsiteX18" fmla="*/ 4509929 w 4935379"/>
              <a:gd name="connsiteY18" fmla="*/ 3635626 h 4050598"/>
              <a:gd name="connsiteX19" fmla="*/ 4935379 w 4935379"/>
              <a:gd name="connsiteY19" fmla="*/ 4038216 h 4050598"/>
              <a:gd name="connsiteX0" fmla="*/ 0 w 4935379"/>
              <a:gd name="connsiteY0" fmla="*/ 4047105 h 4047105"/>
              <a:gd name="connsiteX1" fmla="*/ 77405 w 4935379"/>
              <a:gd name="connsiteY1" fmla="*/ 3724544 h 4047105"/>
              <a:gd name="connsiteX2" fmla="*/ 342312 w 4935379"/>
              <a:gd name="connsiteY2" fmla="*/ 3530457 h 4047105"/>
              <a:gd name="connsiteX3" fmla="*/ 613943 w 4935379"/>
              <a:gd name="connsiteY3" fmla="*/ 3262862 h 4047105"/>
              <a:gd name="connsiteX4" fmla="*/ 977909 w 4935379"/>
              <a:gd name="connsiteY4" fmla="*/ 2941925 h 4047105"/>
              <a:gd name="connsiteX5" fmla="*/ 1188581 w 4935379"/>
              <a:gd name="connsiteY5" fmla="*/ 2589165 h 4047105"/>
              <a:gd name="connsiteX6" fmla="*/ 1326637 w 4935379"/>
              <a:gd name="connsiteY6" fmla="*/ 1510710 h 4047105"/>
              <a:gd name="connsiteX7" fmla="*/ 1780699 w 4935379"/>
              <a:gd name="connsiteY7" fmla="*/ 1098782 h 4047105"/>
              <a:gd name="connsiteX8" fmla="*/ 2123150 w 4935379"/>
              <a:gd name="connsiteY8" fmla="*/ 748710 h 4047105"/>
              <a:gd name="connsiteX9" fmla="*/ 2645793 w 4935379"/>
              <a:gd name="connsiteY9" fmla="*/ 17638 h 4047105"/>
              <a:gd name="connsiteX10" fmla="*/ 2870359 w 4935379"/>
              <a:gd name="connsiteY10" fmla="*/ 274477 h 4047105"/>
              <a:gd name="connsiteX11" fmla="*/ 2988469 w 4935379"/>
              <a:gd name="connsiteY11" fmla="*/ 805113 h 4047105"/>
              <a:gd name="connsiteX12" fmla="*/ 3246279 w 4935379"/>
              <a:gd name="connsiteY12" fmla="*/ 1422332 h 4047105"/>
              <a:gd name="connsiteX13" fmla="*/ 3427889 w 4935379"/>
              <a:gd name="connsiteY13" fmla="*/ 1607753 h 4047105"/>
              <a:gd name="connsiteX14" fmla="*/ 3627279 w 4935379"/>
              <a:gd name="connsiteY14" fmla="*/ 2120832 h 4047105"/>
              <a:gd name="connsiteX15" fmla="*/ 3815239 w 4935379"/>
              <a:gd name="connsiteY15" fmla="*/ 2263073 h 4047105"/>
              <a:gd name="connsiteX16" fmla="*/ 4001929 w 4935379"/>
              <a:gd name="connsiteY16" fmla="*/ 2857432 h 4047105"/>
              <a:gd name="connsiteX17" fmla="*/ 4147979 w 4935379"/>
              <a:gd name="connsiteY17" fmla="*/ 2962843 h 4047105"/>
              <a:gd name="connsiteX18" fmla="*/ 4509929 w 4935379"/>
              <a:gd name="connsiteY18" fmla="*/ 3632133 h 4047105"/>
              <a:gd name="connsiteX19" fmla="*/ 4935379 w 4935379"/>
              <a:gd name="connsiteY19" fmla="*/ 4034723 h 4047105"/>
              <a:gd name="connsiteX0" fmla="*/ 0 w 4935379"/>
              <a:gd name="connsiteY0" fmla="*/ 3867560 h 3867560"/>
              <a:gd name="connsiteX1" fmla="*/ 77405 w 4935379"/>
              <a:gd name="connsiteY1" fmla="*/ 3544999 h 3867560"/>
              <a:gd name="connsiteX2" fmla="*/ 342312 w 4935379"/>
              <a:gd name="connsiteY2" fmla="*/ 3350912 h 3867560"/>
              <a:gd name="connsiteX3" fmla="*/ 613943 w 4935379"/>
              <a:gd name="connsiteY3" fmla="*/ 3083317 h 3867560"/>
              <a:gd name="connsiteX4" fmla="*/ 977909 w 4935379"/>
              <a:gd name="connsiteY4" fmla="*/ 2762380 h 3867560"/>
              <a:gd name="connsiteX5" fmla="*/ 1188581 w 4935379"/>
              <a:gd name="connsiteY5" fmla="*/ 2409620 h 3867560"/>
              <a:gd name="connsiteX6" fmla="*/ 1326637 w 4935379"/>
              <a:gd name="connsiteY6" fmla="*/ 1331165 h 3867560"/>
              <a:gd name="connsiteX7" fmla="*/ 1780699 w 4935379"/>
              <a:gd name="connsiteY7" fmla="*/ 919237 h 3867560"/>
              <a:gd name="connsiteX8" fmla="*/ 2123150 w 4935379"/>
              <a:gd name="connsiteY8" fmla="*/ 569165 h 3867560"/>
              <a:gd name="connsiteX9" fmla="*/ 2403746 w 4935379"/>
              <a:gd name="connsiteY9" fmla="*/ 44281 h 3867560"/>
              <a:gd name="connsiteX10" fmla="*/ 2870359 w 4935379"/>
              <a:gd name="connsiteY10" fmla="*/ 94932 h 3867560"/>
              <a:gd name="connsiteX11" fmla="*/ 2988469 w 4935379"/>
              <a:gd name="connsiteY11" fmla="*/ 625568 h 3867560"/>
              <a:gd name="connsiteX12" fmla="*/ 3246279 w 4935379"/>
              <a:gd name="connsiteY12" fmla="*/ 1242787 h 3867560"/>
              <a:gd name="connsiteX13" fmla="*/ 3427889 w 4935379"/>
              <a:gd name="connsiteY13" fmla="*/ 1428208 h 3867560"/>
              <a:gd name="connsiteX14" fmla="*/ 3627279 w 4935379"/>
              <a:gd name="connsiteY14" fmla="*/ 1941287 h 3867560"/>
              <a:gd name="connsiteX15" fmla="*/ 3815239 w 4935379"/>
              <a:gd name="connsiteY15" fmla="*/ 2083528 h 3867560"/>
              <a:gd name="connsiteX16" fmla="*/ 4001929 w 4935379"/>
              <a:gd name="connsiteY16" fmla="*/ 2677887 h 3867560"/>
              <a:gd name="connsiteX17" fmla="*/ 4147979 w 4935379"/>
              <a:gd name="connsiteY17" fmla="*/ 2783298 h 3867560"/>
              <a:gd name="connsiteX18" fmla="*/ 4509929 w 4935379"/>
              <a:gd name="connsiteY18" fmla="*/ 3452588 h 3867560"/>
              <a:gd name="connsiteX19" fmla="*/ 4935379 w 4935379"/>
              <a:gd name="connsiteY19" fmla="*/ 3855178 h 3867560"/>
              <a:gd name="connsiteX0" fmla="*/ 0 w 4935379"/>
              <a:gd name="connsiteY0" fmla="*/ 4027337 h 4027337"/>
              <a:gd name="connsiteX1" fmla="*/ 77405 w 4935379"/>
              <a:gd name="connsiteY1" fmla="*/ 3704776 h 4027337"/>
              <a:gd name="connsiteX2" fmla="*/ 342312 w 4935379"/>
              <a:gd name="connsiteY2" fmla="*/ 3510689 h 4027337"/>
              <a:gd name="connsiteX3" fmla="*/ 613943 w 4935379"/>
              <a:gd name="connsiteY3" fmla="*/ 3243094 h 4027337"/>
              <a:gd name="connsiteX4" fmla="*/ 977909 w 4935379"/>
              <a:gd name="connsiteY4" fmla="*/ 2922157 h 4027337"/>
              <a:gd name="connsiteX5" fmla="*/ 1188581 w 4935379"/>
              <a:gd name="connsiteY5" fmla="*/ 2569397 h 4027337"/>
              <a:gd name="connsiteX6" fmla="*/ 1326637 w 4935379"/>
              <a:gd name="connsiteY6" fmla="*/ 1490942 h 4027337"/>
              <a:gd name="connsiteX7" fmla="*/ 1780699 w 4935379"/>
              <a:gd name="connsiteY7" fmla="*/ 1079014 h 4027337"/>
              <a:gd name="connsiteX8" fmla="*/ 2123150 w 4935379"/>
              <a:gd name="connsiteY8" fmla="*/ 728942 h 4027337"/>
              <a:gd name="connsiteX9" fmla="*/ 2403746 w 4935379"/>
              <a:gd name="connsiteY9" fmla="*/ 204058 h 4027337"/>
              <a:gd name="connsiteX10" fmla="*/ 2673136 w 4935379"/>
              <a:gd name="connsiteY10" fmla="*/ 30591 h 4027337"/>
              <a:gd name="connsiteX11" fmla="*/ 2988469 w 4935379"/>
              <a:gd name="connsiteY11" fmla="*/ 785345 h 4027337"/>
              <a:gd name="connsiteX12" fmla="*/ 3246279 w 4935379"/>
              <a:gd name="connsiteY12" fmla="*/ 1402564 h 4027337"/>
              <a:gd name="connsiteX13" fmla="*/ 3427889 w 4935379"/>
              <a:gd name="connsiteY13" fmla="*/ 1587985 h 4027337"/>
              <a:gd name="connsiteX14" fmla="*/ 3627279 w 4935379"/>
              <a:gd name="connsiteY14" fmla="*/ 2101064 h 4027337"/>
              <a:gd name="connsiteX15" fmla="*/ 3815239 w 4935379"/>
              <a:gd name="connsiteY15" fmla="*/ 2243305 h 4027337"/>
              <a:gd name="connsiteX16" fmla="*/ 4001929 w 4935379"/>
              <a:gd name="connsiteY16" fmla="*/ 2837664 h 4027337"/>
              <a:gd name="connsiteX17" fmla="*/ 4147979 w 4935379"/>
              <a:gd name="connsiteY17" fmla="*/ 2943075 h 4027337"/>
              <a:gd name="connsiteX18" fmla="*/ 4509929 w 4935379"/>
              <a:gd name="connsiteY18" fmla="*/ 3612365 h 4027337"/>
              <a:gd name="connsiteX19" fmla="*/ 4935379 w 4935379"/>
              <a:gd name="connsiteY19" fmla="*/ 4014955 h 4027337"/>
              <a:gd name="connsiteX0" fmla="*/ 0 w 4935379"/>
              <a:gd name="connsiteY0" fmla="*/ 4035378 h 4035378"/>
              <a:gd name="connsiteX1" fmla="*/ 77405 w 4935379"/>
              <a:gd name="connsiteY1" fmla="*/ 3712817 h 4035378"/>
              <a:gd name="connsiteX2" fmla="*/ 342312 w 4935379"/>
              <a:gd name="connsiteY2" fmla="*/ 3518730 h 4035378"/>
              <a:gd name="connsiteX3" fmla="*/ 613943 w 4935379"/>
              <a:gd name="connsiteY3" fmla="*/ 3251135 h 4035378"/>
              <a:gd name="connsiteX4" fmla="*/ 977909 w 4935379"/>
              <a:gd name="connsiteY4" fmla="*/ 2930198 h 4035378"/>
              <a:gd name="connsiteX5" fmla="*/ 1188581 w 4935379"/>
              <a:gd name="connsiteY5" fmla="*/ 2577438 h 4035378"/>
              <a:gd name="connsiteX6" fmla="*/ 1326637 w 4935379"/>
              <a:gd name="connsiteY6" fmla="*/ 1498983 h 4035378"/>
              <a:gd name="connsiteX7" fmla="*/ 1780699 w 4935379"/>
              <a:gd name="connsiteY7" fmla="*/ 1087055 h 4035378"/>
              <a:gd name="connsiteX8" fmla="*/ 2123150 w 4935379"/>
              <a:gd name="connsiteY8" fmla="*/ 736983 h 4035378"/>
              <a:gd name="connsiteX9" fmla="*/ 2403746 w 4935379"/>
              <a:gd name="connsiteY9" fmla="*/ 212099 h 4035378"/>
              <a:gd name="connsiteX10" fmla="*/ 2717959 w 4935379"/>
              <a:gd name="connsiteY10" fmla="*/ 29667 h 4035378"/>
              <a:gd name="connsiteX11" fmla="*/ 2988469 w 4935379"/>
              <a:gd name="connsiteY11" fmla="*/ 793386 h 4035378"/>
              <a:gd name="connsiteX12" fmla="*/ 3246279 w 4935379"/>
              <a:gd name="connsiteY12" fmla="*/ 1410605 h 4035378"/>
              <a:gd name="connsiteX13" fmla="*/ 3427889 w 4935379"/>
              <a:gd name="connsiteY13" fmla="*/ 1596026 h 4035378"/>
              <a:gd name="connsiteX14" fmla="*/ 3627279 w 4935379"/>
              <a:gd name="connsiteY14" fmla="*/ 2109105 h 4035378"/>
              <a:gd name="connsiteX15" fmla="*/ 3815239 w 4935379"/>
              <a:gd name="connsiteY15" fmla="*/ 2251346 h 4035378"/>
              <a:gd name="connsiteX16" fmla="*/ 4001929 w 4935379"/>
              <a:gd name="connsiteY16" fmla="*/ 2845705 h 4035378"/>
              <a:gd name="connsiteX17" fmla="*/ 4147979 w 4935379"/>
              <a:gd name="connsiteY17" fmla="*/ 2951116 h 4035378"/>
              <a:gd name="connsiteX18" fmla="*/ 4509929 w 4935379"/>
              <a:gd name="connsiteY18" fmla="*/ 3620406 h 4035378"/>
              <a:gd name="connsiteX19" fmla="*/ 4935379 w 4935379"/>
              <a:gd name="connsiteY19" fmla="*/ 4022996 h 4035378"/>
              <a:gd name="connsiteX0" fmla="*/ 0 w 4935379"/>
              <a:gd name="connsiteY0" fmla="*/ 4013450 h 4013450"/>
              <a:gd name="connsiteX1" fmla="*/ 77405 w 4935379"/>
              <a:gd name="connsiteY1" fmla="*/ 3690889 h 4013450"/>
              <a:gd name="connsiteX2" fmla="*/ 342312 w 4935379"/>
              <a:gd name="connsiteY2" fmla="*/ 3496802 h 4013450"/>
              <a:gd name="connsiteX3" fmla="*/ 613943 w 4935379"/>
              <a:gd name="connsiteY3" fmla="*/ 3229207 h 4013450"/>
              <a:gd name="connsiteX4" fmla="*/ 977909 w 4935379"/>
              <a:gd name="connsiteY4" fmla="*/ 2908270 h 4013450"/>
              <a:gd name="connsiteX5" fmla="*/ 1188581 w 4935379"/>
              <a:gd name="connsiteY5" fmla="*/ 2555510 h 4013450"/>
              <a:gd name="connsiteX6" fmla="*/ 1326637 w 4935379"/>
              <a:gd name="connsiteY6" fmla="*/ 1477055 h 4013450"/>
              <a:gd name="connsiteX7" fmla="*/ 1780699 w 4935379"/>
              <a:gd name="connsiteY7" fmla="*/ 1065127 h 4013450"/>
              <a:gd name="connsiteX8" fmla="*/ 2123150 w 4935379"/>
              <a:gd name="connsiteY8" fmla="*/ 715055 h 4013450"/>
              <a:gd name="connsiteX9" fmla="*/ 2376852 w 4935379"/>
              <a:gd name="connsiteY9" fmla="*/ 396359 h 4013450"/>
              <a:gd name="connsiteX10" fmla="*/ 2717959 w 4935379"/>
              <a:gd name="connsiteY10" fmla="*/ 7739 h 4013450"/>
              <a:gd name="connsiteX11" fmla="*/ 2988469 w 4935379"/>
              <a:gd name="connsiteY11" fmla="*/ 771458 h 4013450"/>
              <a:gd name="connsiteX12" fmla="*/ 3246279 w 4935379"/>
              <a:gd name="connsiteY12" fmla="*/ 1388677 h 4013450"/>
              <a:gd name="connsiteX13" fmla="*/ 3427889 w 4935379"/>
              <a:gd name="connsiteY13" fmla="*/ 1574098 h 4013450"/>
              <a:gd name="connsiteX14" fmla="*/ 3627279 w 4935379"/>
              <a:gd name="connsiteY14" fmla="*/ 2087177 h 4013450"/>
              <a:gd name="connsiteX15" fmla="*/ 3815239 w 4935379"/>
              <a:gd name="connsiteY15" fmla="*/ 2229418 h 4013450"/>
              <a:gd name="connsiteX16" fmla="*/ 4001929 w 4935379"/>
              <a:gd name="connsiteY16" fmla="*/ 2823777 h 4013450"/>
              <a:gd name="connsiteX17" fmla="*/ 4147979 w 4935379"/>
              <a:gd name="connsiteY17" fmla="*/ 2929188 h 4013450"/>
              <a:gd name="connsiteX18" fmla="*/ 4509929 w 4935379"/>
              <a:gd name="connsiteY18" fmla="*/ 3598478 h 4013450"/>
              <a:gd name="connsiteX19" fmla="*/ 4935379 w 4935379"/>
              <a:gd name="connsiteY19" fmla="*/ 4001068 h 4013450"/>
              <a:gd name="connsiteX0" fmla="*/ 0 w 4935379"/>
              <a:gd name="connsiteY0" fmla="*/ 4016283 h 4016283"/>
              <a:gd name="connsiteX1" fmla="*/ 77405 w 4935379"/>
              <a:gd name="connsiteY1" fmla="*/ 3693722 h 4016283"/>
              <a:gd name="connsiteX2" fmla="*/ 342312 w 4935379"/>
              <a:gd name="connsiteY2" fmla="*/ 3499635 h 4016283"/>
              <a:gd name="connsiteX3" fmla="*/ 613943 w 4935379"/>
              <a:gd name="connsiteY3" fmla="*/ 3232040 h 4016283"/>
              <a:gd name="connsiteX4" fmla="*/ 977909 w 4935379"/>
              <a:gd name="connsiteY4" fmla="*/ 2911103 h 4016283"/>
              <a:gd name="connsiteX5" fmla="*/ 1188581 w 4935379"/>
              <a:gd name="connsiteY5" fmla="*/ 2558343 h 4016283"/>
              <a:gd name="connsiteX6" fmla="*/ 1326637 w 4935379"/>
              <a:gd name="connsiteY6" fmla="*/ 1479888 h 4016283"/>
              <a:gd name="connsiteX7" fmla="*/ 1780699 w 4935379"/>
              <a:gd name="connsiteY7" fmla="*/ 1067960 h 4016283"/>
              <a:gd name="connsiteX8" fmla="*/ 2123150 w 4935379"/>
              <a:gd name="connsiteY8" fmla="*/ 717888 h 4016283"/>
              <a:gd name="connsiteX9" fmla="*/ 2376852 w 4935379"/>
              <a:gd name="connsiteY9" fmla="*/ 399192 h 4016283"/>
              <a:gd name="connsiteX10" fmla="*/ 2717959 w 4935379"/>
              <a:gd name="connsiteY10" fmla="*/ 10572 h 4016283"/>
              <a:gd name="connsiteX11" fmla="*/ 2988469 w 4935379"/>
              <a:gd name="connsiteY11" fmla="*/ 774291 h 4016283"/>
              <a:gd name="connsiteX12" fmla="*/ 3246279 w 4935379"/>
              <a:gd name="connsiteY12" fmla="*/ 1391510 h 4016283"/>
              <a:gd name="connsiteX13" fmla="*/ 3427889 w 4935379"/>
              <a:gd name="connsiteY13" fmla="*/ 1576931 h 4016283"/>
              <a:gd name="connsiteX14" fmla="*/ 3627279 w 4935379"/>
              <a:gd name="connsiteY14" fmla="*/ 2090010 h 4016283"/>
              <a:gd name="connsiteX15" fmla="*/ 3815239 w 4935379"/>
              <a:gd name="connsiteY15" fmla="*/ 2232251 h 4016283"/>
              <a:gd name="connsiteX16" fmla="*/ 4001929 w 4935379"/>
              <a:gd name="connsiteY16" fmla="*/ 2826610 h 4016283"/>
              <a:gd name="connsiteX17" fmla="*/ 4147979 w 4935379"/>
              <a:gd name="connsiteY17" fmla="*/ 2932021 h 4016283"/>
              <a:gd name="connsiteX18" fmla="*/ 4509929 w 4935379"/>
              <a:gd name="connsiteY18" fmla="*/ 3601311 h 4016283"/>
              <a:gd name="connsiteX19" fmla="*/ 4935379 w 4935379"/>
              <a:gd name="connsiteY19" fmla="*/ 4003901 h 4016283"/>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46279 w 4935379"/>
              <a:gd name="connsiteY12" fmla="*/ 1386351 h 4011124"/>
              <a:gd name="connsiteX13" fmla="*/ 3427889 w 4935379"/>
              <a:gd name="connsiteY13" fmla="*/ 1571772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427889 w 4935379"/>
              <a:gd name="connsiteY13" fmla="*/ 1571772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38242 w 4935379"/>
              <a:gd name="connsiteY13" fmla="*/ 1455231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38242 w 4935379"/>
              <a:gd name="connsiteY13" fmla="*/ 1455231 h 4011124"/>
              <a:gd name="connsiteX14" fmla="*/ 3627279 w 4935379"/>
              <a:gd name="connsiteY14" fmla="*/ 2084851 h 4011124"/>
              <a:gd name="connsiteX15" fmla="*/ 3815239 w 4935379"/>
              <a:gd name="connsiteY15" fmla="*/ 2227092 h 4011124"/>
              <a:gd name="connsiteX16" fmla="*/ 4001929 w 4935379"/>
              <a:gd name="connsiteY16" fmla="*/ 2821451 h 4011124"/>
              <a:gd name="connsiteX17" fmla="*/ 4147979 w 4935379"/>
              <a:gd name="connsiteY17" fmla="*/ 2926862 h 4011124"/>
              <a:gd name="connsiteX18" fmla="*/ 4509929 w 4935379"/>
              <a:gd name="connsiteY18" fmla="*/ 3596152 h 4011124"/>
              <a:gd name="connsiteX19" fmla="*/ 4935379 w 4935379"/>
              <a:gd name="connsiteY19"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38242 w 4935379"/>
              <a:gd name="connsiteY13" fmla="*/ 1455231 h 4011124"/>
              <a:gd name="connsiteX14" fmla="*/ 3602369 w 4935379"/>
              <a:gd name="connsiteY14" fmla="*/ 1523135 h 4011124"/>
              <a:gd name="connsiteX15" fmla="*/ 3627279 w 4935379"/>
              <a:gd name="connsiteY15" fmla="*/ 2084851 h 4011124"/>
              <a:gd name="connsiteX16" fmla="*/ 3815239 w 4935379"/>
              <a:gd name="connsiteY16" fmla="*/ 2227092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27279 w 4935379"/>
              <a:gd name="connsiteY15" fmla="*/ 2084851 h 4011124"/>
              <a:gd name="connsiteX16" fmla="*/ 3815239 w 4935379"/>
              <a:gd name="connsiteY16" fmla="*/ 2227092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815239 w 4935379"/>
              <a:gd name="connsiteY16" fmla="*/ 2227092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001929 w 4935379"/>
              <a:gd name="connsiteY17" fmla="*/ 2821451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147979 w 4935379"/>
              <a:gd name="connsiteY18" fmla="*/ 2926862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390026 w 4935379"/>
              <a:gd name="connsiteY18" fmla="*/ 2953756 h 4011124"/>
              <a:gd name="connsiteX19" fmla="*/ 4509929 w 4935379"/>
              <a:gd name="connsiteY19" fmla="*/ 3596152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390026 w 4935379"/>
              <a:gd name="connsiteY18" fmla="*/ 2953756 h 4011124"/>
              <a:gd name="connsiteX19" fmla="*/ 4545788 w 4935379"/>
              <a:gd name="connsiteY19" fmla="*/ 3524435 h 4011124"/>
              <a:gd name="connsiteX20" fmla="*/ 4935379 w 4935379"/>
              <a:gd name="connsiteY20" fmla="*/ 3998742 h 4011124"/>
              <a:gd name="connsiteX0" fmla="*/ 0 w 4935379"/>
              <a:gd name="connsiteY0" fmla="*/ 4011124 h 4011124"/>
              <a:gd name="connsiteX1" fmla="*/ 77405 w 4935379"/>
              <a:gd name="connsiteY1" fmla="*/ 3688563 h 4011124"/>
              <a:gd name="connsiteX2" fmla="*/ 342312 w 4935379"/>
              <a:gd name="connsiteY2" fmla="*/ 3494476 h 4011124"/>
              <a:gd name="connsiteX3" fmla="*/ 613943 w 4935379"/>
              <a:gd name="connsiteY3" fmla="*/ 3226881 h 4011124"/>
              <a:gd name="connsiteX4" fmla="*/ 977909 w 4935379"/>
              <a:gd name="connsiteY4" fmla="*/ 2905944 h 4011124"/>
              <a:gd name="connsiteX5" fmla="*/ 1188581 w 4935379"/>
              <a:gd name="connsiteY5" fmla="*/ 2553184 h 4011124"/>
              <a:gd name="connsiteX6" fmla="*/ 1326637 w 4935379"/>
              <a:gd name="connsiteY6" fmla="*/ 1474729 h 4011124"/>
              <a:gd name="connsiteX7" fmla="*/ 1780699 w 4935379"/>
              <a:gd name="connsiteY7" fmla="*/ 1062801 h 4011124"/>
              <a:gd name="connsiteX8" fmla="*/ 2123150 w 4935379"/>
              <a:gd name="connsiteY8" fmla="*/ 712729 h 4011124"/>
              <a:gd name="connsiteX9" fmla="*/ 2376852 w 4935379"/>
              <a:gd name="connsiteY9" fmla="*/ 394033 h 4011124"/>
              <a:gd name="connsiteX10" fmla="*/ 2717959 w 4935379"/>
              <a:gd name="connsiteY10" fmla="*/ 5413 h 4011124"/>
              <a:gd name="connsiteX11" fmla="*/ 2898822 w 4935379"/>
              <a:gd name="connsiteY11" fmla="*/ 643627 h 4011124"/>
              <a:gd name="connsiteX12" fmla="*/ 3201455 w 4935379"/>
              <a:gd name="connsiteY12" fmla="*/ 821575 h 4011124"/>
              <a:gd name="connsiteX13" fmla="*/ 3320313 w 4935379"/>
              <a:gd name="connsiteY13" fmla="*/ 1338690 h 4011124"/>
              <a:gd name="connsiteX14" fmla="*/ 3602369 w 4935379"/>
              <a:gd name="connsiteY14" fmla="*/ 1523135 h 4011124"/>
              <a:gd name="connsiteX15" fmla="*/ 3654173 w 4935379"/>
              <a:gd name="connsiteY15" fmla="*/ 2048992 h 4011124"/>
              <a:gd name="connsiteX16" fmla="*/ 3994534 w 4935379"/>
              <a:gd name="connsiteY16" fmla="*/ 2218127 h 4011124"/>
              <a:gd name="connsiteX17" fmla="*/ 4109506 w 4935379"/>
              <a:gd name="connsiteY17" fmla="*/ 2749733 h 4011124"/>
              <a:gd name="connsiteX18" fmla="*/ 4390026 w 4935379"/>
              <a:gd name="connsiteY18" fmla="*/ 2953756 h 4011124"/>
              <a:gd name="connsiteX19" fmla="*/ 4545788 w 4935379"/>
              <a:gd name="connsiteY19" fmla="*/ 3524435 h 4011124"/>
              <a:gd name="connsiteX20" fmla="*/ 4812605 w 4935379"/>
              <a:gd name="connsiteY20" fmla="*/ 3683629 h 4011124"/>
              <a:gd name="connsiteX21" fmla="*/ 4935379 w 4935379"/>
              <a:gd name="connsiteY21" fmla="*/ 3998742 h 4011124"/>
              <a:gd name="connsiteX0" fmla="*/ 0 w 4917449"/>
              <a:gd name="connsiteY0" fmla="*/ 4011124 h 4011124"/>
              <a:gd name="connsiteX1" fmla="*/ 77405 w 4917449"/>
              <a:gd name="connsiteY1" fmla="*/ 3688563 h 4011124"/>
              <a:gd name="connsiteX2" fmla="*/ 342312 w 4917449"/>
              <a:gd name="connsiteY2" fmla="*/ 3494476 h 4011124"/>
              <a:gd name="connsiteX3" fmla="*/ 613943 w 4917449"/>
              <a:gd name="connsiteY3" fmla="*/ 3226881 h 4011124"/>
              <a:gd name="connsiteX4" fmla="*/ 977909 w 4917449"/>
              <a:gd name="connsiteY4" fmla="*/ 2905944 h 4011124"/>
              <a:gd name="connsiteX5" fmla="*/ 1188581 w 4917449"/>
              <a:gd name="connsiteY5" fmla="*/ 2553184 h 4011124"/>
              <a:gd name="connsiteX6" fmla="*/ 1326637 w 4917449"/>
              <a:gd name="connsiteY6" fmla="*/ 1474729 h 4011124"/>
              <a:gd name="connsiteX7" fmla="*/ 1780699 w 4917449"/>
              <a:gd name="connsiteY7" fmla="*/ 1062801 h 4011124"/>
              <a:gd name="connsiteX8" fmla="*/ 2123150 w 4917449"/>
              <a:gd name="connsiteY8" fmla="*/ 712729 h 4011124"/>
              <a:gd name="connsiteX9" fmla="*/ 2376852 w 4917449"/>
              <a:gd name="connsiteY9" fmla="*/ 394033 h 4011124"/>
              <a:gd name="connsiteX10" fmla="*/ 2717959 w 4917449"/>
              <a:gd name="connsiteY10" fmla="*/ 5413 h 4011124"/>
              <a:gd name="connsiteX11" fmla="*/ 2898822 w 4917449"/>
              <a:gd name="connsiteY11" fmla="*/ 643627 h 4011124"/>
              <a:gd name="connsiteX12" fmla="*/ 3201455 w 4917449"/>
              <a:gd name="connsiteY12" fmla="*/ 821575 h 4011124"/>
              <a:gd name="connsiteX13" fmla="*/ 3320313 w 4917449"/>
              <a:gd name="connsiteY13" fmla="*/ 1338690 h 4011124"/>
              <a:gd name="connsiteX14" fmla="*/ 3602369 w 4917449"/>
              <a:gd name="connsiteY14" fmla="*/ 1523135 h 4011124"/>
              <a:gd name="connsiteX15" fmla="*/ 3654173 w 4917449"/>
              <a:gd name="connsiteY15" fmla="*/ 2048992 h 4011124"/>
              <a:gd name="connsiteX16" fmla="*/ 3994534 w 4917449"/>
              <a:gd name="connsiteY16" fmla="*/ 2218127 h 4011124"/>
              <a:gd name="connsiteX17" fmla="*/ 4109506 w 4917449"/>
              <a:gd name="connsiteY17" fmla="*/ 2749733 h 4011124"/>
              <a:gd name="connsiteX18" fmla="*/ 4390026 w 4917449"/>
              <a:gd name="connsiteY18" fmla="*/ 2953756 h 4011124"/>
              <a:gd name="connsiteX19" fmla="*/ 4545788 w 4917449"/>
              <a:gd name="connsiteY19" fmla="*/ 3524435 h 4011124"/>
              <a:gd name="connsiteX20" fmla="*/ 4812605 w 4917449"/>
              <a:gd name="connsiteY20" fmla="*/ 3683629 h 4011124"/>
              <a:gd name="connsiteX21" fmla="*/ 4917449 w 4917449"/>
              <a:gd name="connsiteY21" fmla="*/ 3935989 h 4011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7449" h="4011124">
                <a:moveTo>
                  <a:pt x="0" y="4011124"/>
                </a:moveTo>
                <a:cubicBezTo>
                  <a:pt x="17780" y="3969214"/>
                  <a:pt x="20353" y="3774671"/>
                  <a:pt x="77405" y="3688563"/>
                </a:cubicBezTo>
                <a:cubicBezTo>
                  <a:pt x="134457" y="3602455"/>
                  <a:pt x="252889" y="3571423"/>
                  <a:pt x="342312" y="3494476"/>
                </a:cubicBezTo>
                <a:cubicBezTo>
                  <a:pt x="431735" y="3417529"/>
                  <a:pt x="508010" y="3324970"/>
                  <a:pt x="613943" y="3226881"/>
                </a:cubicBezTo>
                <a:cubicBezTo>
                  <a:pt x="719876" y="3128792"/>
                  <a:pt x="882136" y="3018227"/>
                  <a:pt x="977909" y="2905944"/>
                </a:cubicBezTo>
                <a:cubicBezTo>
                  <a:pt x="1073682" y="2793661"/>
                  <a:pt x="1130460" y="2791720"/>
                  <a:pt x="1188581" y="2553184"/>
                </a:cubicBezTo>
                <a:cubicBezTo>
                  <a:pt x="1246702" y="2314648"/>
                  <a:pt x="1227951" y="1723126"/>
                  <a:pt x="1326637" y="1474729"/>
                </a:cubicBezTo>
                <a:cubicBezTo>
                  <a:pt x="1425323" y="1226332"/>
                  <a:pt x="1647947" y="1189801"/>
                  <a:pt x="1780699" y="1062801"/>
                </a:cubicBezTo>
                <a:cubicBezTo>
                  <a:pt x="1913451" y="935801"/>
                  <a:pt x="2023791" y="824190"/>
                  <a:pt x="2123150" y="712729"/>
                </a:cubicBezTo>
                <a:cubicBezTo>
                  <a:pt x="2222509" y="601268"/>
                  <a:pt x="2304611" y="619495"/>
                  <a:pt x="2376852" y="394033"/>
                </a:cubicBezTo>
                <a:cubicBezTo>
                  <a:pt x="2449093" y="168571"/>
                  <a:pt x="2630964" y="-36186"/>
                  <a:pt x="2717959" y="5413"/>
                </a:cubicBezTo>
                <a:cubicBezTo>
                  <a:pt x="2804954" y="47012"/>
                  <a:pt x="2818239" y="507600"/>
                  <a:pt x="2898822" y="643627"/>
                </a:cubicBezTo>
                <a:cubicBezTo>
                  <a:pt x="2979405" y="779654"/>
                  <a:pt x="3131207" y="705731"/>
                  <a:pt x="3201455" y="821575"/>
                </a:cubicBezTo>
                <a:cubicBezTo>
                  <a:pt x="3271703" y="937419"/>
                  <a:pt x="3253494" y="1221763"/>
                  <a:pt x="3320313" y="1338690"/>
                </a:cubicBezTo>
                <a:cubicBezTo>
                  <a:pt x="3387132" y="1455617"/>
                  <a:pt x="3554196" y="1418198"/>
                  <a:pt x="3602369" y="1523135"/>
                </a:cubicBezTo>
                <a:cubicBezTo>
                  <a:pt x="3650542" y="1628072"/>
                  <a:pt x="3588812" y="1933160"/>
                  <a:pt x="3654173" y="2048992"/>
                </a:cubicBezTo>
                <a:cubicBezTo>
                  <a:pt x="3719534" y="2164824"/>
                  <a:pt x="3918645" y="2101337"/>
                  <a:pt x="3994534" y="2218127"/>
                </a:cubicBezTo>
                <a:cubicBezTo>
                  <a:pt x="4070423" y="2334917"/>
                  <a:pt x="3996899" y="2633105"/>
                  <a:pt x="4109506" y="2749733"/>
                </a:cubicBezTo>
                <a:cubicBezTo>
                  <a:pt x="4164963" y="2866361"/>
                  <a:pt x="4317312" y="2824639"/>
                  <a:pt x="4390026" y="2953756"/>
                </a:cubicBezTo>
                <a:cubicBezTo>
                  <a:pt x="4462740" y="3082873"/>
                  <a:pt x="4488805" y="3386354"/>
                  <a:pt x="4545788" y="3524435"/>
                </a:cubicBezTo>
                <a:cubicBezTo>
                  <a:pt x="4602771" y="3662516"/>
                  <a:pt x="4747673" y="3604578"/>
                  <a:pt x="4812605" y="3683629"/>
                </a:cubicBezTo>
                <a:cubicBezTo>
                  <a:pt x="4877537" y="3762680"/>
                  <a:pt x="4883540" y="3899906"/>
                  <a:pt x="4917449" y="3935989"/>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54" name="Forma Livre 53">
            <a:extLst>
              <a:ext uri="{FF2B5EF4-FFF2-40B4-BE49-F238E27FC236}">
                <a16:creationId xmlns:a16="http://schemas.microsoft.com/office/drawing/2014/main" id="{FC145ACC-BF76-79A3-065E-19E37382344B}"/>
              </a:ext>
            </a:extLst>
          </p:cNvPr>
          <p:cNvSpPr/>
          <p:nvPr/>
        </p:nvSpPr>
        <p:spPr>
          <a:xfrm>
            <a:off x="2567836" y="1917466"/>
            <a:ext cx="2855934" cy="2264959"/>
          </a:xfrm>
          <a:custGeom>
            <a:avLst/>
            <a:gdLst>
              <a:gd name="connsiteX0" fmla="*/ 0 w 2855934"/>
              <a:gd name="connsiteY0" fmla="*/ 2311326 h 2311326"/>
              <a:gd name="connsiteX1" fmla="*/ 137786 w 2855934"/>
              <a:gd name="connsiteY1" fmla="*/ 1985649 h 2311326"/>
              <a:gd name="connsiteX2" fmla="*/ 400832 w 2855934"/>
              <a:gd name="connsiteY2" fmla="*/ 1835337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11326 h 2311326"/>
              <a:gd name="connsiteX1" fmla="*/ 137786 w 2855934"/>
              <a:gd name="connsiteY1" fmla="*/ 1985649 h 2311326"/>
              <a:gd name="connsiteX2" fmla="*/ 363253 w 2855934"/>
              <a:gd name="connsiteY2" fmla="*/ 1760181 h 2311326"/>
              <a:gd name="connsiteX3" fmla="*/ 576197 w 2855934"/>
              <a:gd name="connsiteY3" fmla="*/ 1597343 h 2311326"/>
              <a:gd name="connsiteX4" fmla="*/ 1027134 w 2855934"/>
              <a:gd name="connsiteY4" fmla="*/ 1484608 h 2311326"/>
              <a:gd name="connsiteX5" fmla="*/ 1377863 w 2855934"/>
              <a:gd name="connsiteY5" fmla="*/ 1234088 h 2311326"/>
              <a:gd name="connsiteX6" fmla="*/ 1678487 w 2855934"/>
              <a:gd name="connsiteY6" fmla="*/ 996093 h 2311326"/>
              <a:gd name="connsiteX7" fmla="*/ 2091846 w 2855934"/>
              <a:gd name="connsiteY7" fmla="*/ 582734 h 2311326"/>
              <a:gd name="connsiteX8" fmla="*/ 2580361 w 2855934"/>
              <a:gd name="connsiteY8" fmla="*/ 81693 h 2311326"/>
              <a:gd name="connsiteX9" fmla="*/ 2855934 w 2855934"/>
              <a:gd name="connsiteY9" fmla="*/ 6537 h 2311326"/>
              <a:gd name="connsiteX0" fmla="*/ 0 w 2855934"/>
              <a:gd name="connsiteY0" fmla="*/ 2399008 h 2399008"/>
              <a:gd name="connsiteX1" fmla="*/ 137786 w 2855934"/>
              <a:gd name="connsiteY1" fmla="*/ 1985649 h 2399008"/>
              <a:gd name="connsiteX2" fmla="*/ 363253 w 2855934"/>
              <a:gd name="connsiteY2" fmla="*/ 1760181 h 2399008"/>
              <a:gd name="connsiteX3" fmla="*/ 576197 w 2855934"/>
              <a:gd name="connsiteY3" fmla="*/ 1597343 h 2399008"/>
              <a:gd name="connsiteX4" fmla="*/ 1027134 w 2855934"/>
              <a:gd name="connsiteY4" fmla="*/ 1484608 h 2399008"/>
              <a:gd name="connsiteX5" fmla="*/ 1377863 w 2855934"/>
              <a:gd name="connsiteY5" fmla="*/ 1234088 h 2399008"/>
              <a:gd name="connsiteX6" fmla="*/ 1678487 w 2855934"/>
              <a:gd name="connsiteY6" fmla="*/ 996093 h 2399008"/>
              <a:gd name="connsiteX7" fmla="*/ 2091846 w 2855934"/>
              <a:gd name="connsiteY7" fmla="*/ 582734 h 2399008"/>
              <a:gd name="connsiteX8" fmla="*/ 2580361 w 2855934"/>
              <a:gd name="connsiteY8" fmla="*/ 81693 h 2399008"/>
              <a:gd name="connsiteX9" fmla="*/ 2855934 w 2855934"/>
              <a:gd name="connsiteY9" fmla="*/ 6537 h 2399008"/>
              <a:gd name="connsiteX0" fmla="*/ 0 w 2855934"/>
              <a:gd name="connsiteY0" fmla="*/ 2347637 h 2347637"/>
              <a:gd name="connsiteX1" fmla="*/ 137786 w 2855934"/>
              <a:gd name="connsiteY1" fmla="*/ 1985649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60181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47637 h 2347637"/>
              <a:gd name="connsiteX1" fmla="*/ 168608 w 2855934"/>
              <a:gd name="connsiteY1" fmla="*/ 1929141 h 2347637"/>
              <a:gd name="connsiteX2" fmla="*/ 363253 w 2855934"/>
              <a:gd name="connsiteY2" fmla="*/ 1703673 h 2347637"/>
              <a:gd name="connsiteX3" fmla="*/ 576197 w 2855934"/>
              <a:gd name="connsiteY3" fmla="*/ 1597343 h 2347637"/>
              <a:gd name="connsiteX4" fmla="*/ 1027134 w 2855934"/>
              <a:gd name="connsiteY4" fmla="*/ 1484608 h 2347637"/>
              <a:gd name="connsiteX5" fmla="*/ 1377863 w 2855934"/>
              <a:gd name="connsiteY5" fmla="*/ 1234088 h 2347637"/>
              <a:gd name="connsiteX6" fmla="*/ 1678487 w 2855934"/>
              <a:gd name="connsiteY6" fmla="*/ 996093 h 2347637"/>
              <a:gd name="connsiteX7" fmla="*/ 2091846 w 2855934"/>
              <a:gd name="connsiteY7" fmla="*/ 582734 h 2347637"/>
              <a:gd name="connsiteX8" fmla="*/ 2580361 w 2855934"/>
              <a:gd name="connsiteY8" fmla="*/ 81693 h 2347637"/>
              <a:gd name="connsiteX9" fmla="*/ 2855934 w 2855934"/>
              <a:gd name="connsiteY9" fmla="*/ 6537 h 2347637"/>
              <a:gd name="connsiteX0" fmla="*/ 0 w 2855934"/>
              <a:gd name="connsiteY0" fmla="*/ 2310143 h 2310143"/>
              <a:gd name="connsiteX1" fmla="*/ 168608 w 2855934"/>
              <a:gd name="connsiteY1" fmla="*/ 1891647 h 2310143"/>
              <a:gd name="connsiteX2" fmla="*/ 363253 w 2855934"/>
              <a:gd name="connsiteY2" fmla="*/ 1666179 h 2310143"/>
              <a:gd name="connsiteX3" fmla="*/ 576197 w 2855934"/>
              <a:gd name="connsiteY3" fmla="*/ 1559849 h 2310143"/>
              <a:gd name="connsiteX4" fmla="*/ 1027134 w 2855934"/>
              <a:gd name="connsiteY4" fmla="*/ 1447114 h 2310143"/>
              <a:gd name="connsiteX5" fmla="*/ 1377863 w 2855934"/>
              <a:gd name="connsiteY5" fmla="*/ 1196594 h 2310143"/>
              <a:gd name="connsiteX6" fmla="*/ 1678487 w 2855934"/>
              <a:gd name="connsiteY6" fmla="*/ 958599 h 2310143"/>
              <a:gd name="connsiteX7" fmla="*/ 2091846 w 2855934"/>
              <a:gd name="connsiteY7" fmla="*/ 545240 h 2310143"/>
              <a:gd name="connsiteX8" fmla="*/ 2580361 w 2855934"/>
              <a:gd name="connsiteY8" fmla="*/ 44199 h 2310143"/>
              <a:gd name="connsiteX9" fmla="*/ 2855934 w 2855934"/>
              <a:gd name="connsiteY9" fmla="*/ 47420 h 2310143"/>
              <a:gd name="connsiteX0" fmla="*/ 0 w 2855934"/>
              <a:gd name="connsiteY0" fmla="*/ 2264959 h 2264959"/>
              <a:gd name="connsiteX1" fmla="*/ 168608 w 2855934"/>
              <a:gd name="connsiteY1" fmla="*/ 1846463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34949 w 2855934"/>
              <a:gd name="connsiteY1" fmla="*/ 1818414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 name="connsiteX0" fmla="*/ 0 w 2855934"/>
              <a:gd name="connsiteY0" fmla="*/ 2264959 h 2264959"/>
              <a:gd name="connsiteX1" fmla="*/ 101291 w 2855934"/>
              <a:gd name="connsiteY1" fmla="*/ 1880122 h 2264959"/>
              <a:gd name="connsiteX2" fmla="*/ 363253 w 2855934"/>
              <a:gd name="connsiteY2" fmla="*/ 1620995 h 2264959"/>
              <a:gd name="connsiteX3" fmla="*/ 576197 w 2855934"/>
              <a:gd name="connsiteY3" fmla="*/ 1514665 h 2264959"/>
              <a:gd name="connsiteX4" fmla="*/ 1027134 w 2855934"/>
              <a:gd name="connsiteY4" fmla="*/ 1401930 h 2264959"/>
              <a:gd name="connsiteX5" fmla="*/ 1377863 w 2855934"/>
              <a:gd name="connsiteY5" fmla="*/ 1151410 h 2264959"/>
              <a:gd name="connsiteX6" fmla="*/ 1678487 w 2855934"/>
              <a:gd name="connsiteY6" fmla="*/ 913415 h 2264959"/>
              <a:gd name="connsiteX7" fmla="*/ 2091846 w 2855934"/>
              <a:gd name="connsiteY7" fmla="*/ 500056 h 2264959"/>
              <a:gd name="connsiteX8" fmla="*/ 2475858 w 2855934"/>
              <a:gd name="connsiteY8" fmla="*/ 112227 h 2264959"/>
              <a:gd name="connsiteX9" fmla="*/ 2855934 w 2855934"/>
              <a:gd name="connsiteY9" fmla="*/ 2236 h 226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5934" h="2264959">
                <a:moveTo>
                  <a:pt x="0" y="2264959"/>
                </a:moveTo>
                <a:cubicBezTo>
                  <a:pt x="35490" y="2141786"/>
                  <a:pt x="35139" y="1976229"/>
                  <a:pt x="101291" y="1880122"/>
                </a:cubicBezTo>
                <a:cubicBezTo>
                  <a:pt x="167443" y="1784015"/>
                  <a:pt x="284102" y="1681905"/>
                  <a:pt x="363253" y="1620995"/>
                </a:cubicBezTo>
                <a:cubicBezTo>
                  <a:pt x="442404" y="1560085"/>
                  <a:pt x="465550" y="1551176"/>
                  <a:pt x="576197" y="1514665"/>
                </a:cubicBezTo>
                <a:cubicBezTo>
                  <a:pt x="686844" y="1478154"/>
                  <a:pt x="893523" y="1462472"/>
                  <a:pt x="1027134" y="1401930"/>
                </a:cubicBezTo>
                <a:cubicBezTo>
                  <a:pt x="1160745" y="1341388"/>
                  <a:pt x="1269304" y="1232829"/>
                  <a:pt x="1377863" y="1151410"/>
                </a:cubicBezTo>
                <a:cubicBezTo>
                  <a:pt x="1486422" y="1069991"/>
                  <a:pt x="1559490" y="1021974"/>
                  <a:pt x="1678487" y="913415"/>
                </a:cubicBezTo>
                <a:cubicBezTo>
                  <a:pt x="1797484" y="804856"/>
                  <a:pt x="1958951" y="633587"/>
                  <a:pt x="2091846" y="500056"/>
                </a:cubicBezTo>
                <a:cubicBezTo>
                  <a:pt x="2224741" y="366525"/>
                  <a:pt x="2348510" y="208260"/>
                  <a:pt x="2475858" y="112227"/>
                </a:cubicBezTo>
                <a:cubicBezTo>
                  <a:pt x="2603206" y="16194"/>
                  <a:pt x="2781821" y="-8203"/>
                  <a:pt x="2855934" y="2236"/>
                </a:cubicBezTo>
              </a:path>
            </a:pathLst>
          </a:custGeom>
          <a:no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918369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8C4E0-407C-A137-1B7D-C45009F72C0C}"/>
            </a:ext>
          </a:extLst>
        </p:cNvPr>
        <p:cNvGrpSpPr/>
        <p:nvPr/>
      </p:nvGrpSpPr>
      <p:grpSpPr>
        <a:xfrm>
          <a:off x="0" y="0"/>
          <a:ext cx="0" cy="0"/>
          <a:chOff x="0" y="0"/>
          <a:chExt cx="0" cy="0"/>
        </a:xfrm>
      </p:grpSpPr>
      <p:sp>
        <p:nvSpPr>
          <p:cNvPr id="5" name="Retângulo 4">
            <a:extLst>
              <a:ext uri="{FF2B5EF4-FFF2-40B4-BE49-F238E27FC236}">
                <a16:creationId xmlns:a16="http://schemas.microsoft.com/office/drawing/2014/main" id="{5366FC73-E1A8-9026-4805-46BDA6D74CA2}"/>
              </a:ext>
            </a:extLst>
          </p:cNvPr>
          <p:cNvSpPr/>
          <p:nvPr/>
        </p:nvSpPr>
        <p:spPr>
          <a:xfrm>
            <a:off x="0" y="0"/>
            <a:ext cx="5033394" cy="6858000"/>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Montserrat ExtraBold" pitchFamily="2" charset="0"/>
            </a:endParaRPr>
          </a:p>
        </p:txBody>
      </p:sp>
      <p:pic>
        <p:nvPicPr>
          <p:cNvPr id="6" name="Imagem 5">
            <a:extLst>
              <a:ext uri="{FF2B5EF4-FFF2-40B4-BE49-F238E27FC236}">
                <a16:creationId xmlns:a16="http://schemas.microsoft.com/office/drawing/2014/main" id="{BEC97FD7-F320-3201-C039-D4418054F4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713" y="6172323"/>
            <a:ext cx="2752991" cy="368957"/>
          </a:xfrm>
          <a:prstGeom prst="rect">
            <a:avLst/>
          </a:prstGeom>
        </p:spPr>
      </p:pic>
      <p:pic>
        <p:nvPicPr>
          <p:cNvPr id="9" name="Imagem 8">
            <a:extLst>
              <a:ext uri="{FF2B5EF4-FFF2-40B4-BE49-F238E27FC236}">
                <a16:creationId xmlns:a16="http://schemas.microsoft.com/office/drawing/2014/main" id="{B4831BA2-EB07-E559-3316-321E0A5735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0276" y="238881"/>
            <a:ext cx="347913" cy="1343900"/>
          </a:xfrm>
          <a:prstGeom prst="rect">
            <a:avLst/>
          </a:prstGeom>
        </p:spPr>
      </p:pic>
      <p:grpSp>
        <p:nvGrpSpPr>
          <p:cNvPr id="46" name="Agrupar 45">
            <a:extLst>
              <a:ext uri="{FF2B5EF4-FFF2-40B4-BE49-F238E27FC236}">
                <a16:creationId xmlns:a16="http://schemas.microsoft.com/office/drawing/2014/main" id="{B68E372D-8A7C-123A-6A7A-BE9E9D600CD9}"/>
              </a:ext>
            </a:extLst>
          </p:cNvPr>
          <p:cNvGrpSpPr/>
          <p:nvPr/>
        </p:nvGrpSpPr>
        <p:grpSpPr>
          <a:xfrm>
            <a:off x="367713" y="295803"/>
            <a:ext cx="4320000" cy="691031"/>
            <a:chOff x="367713" y="295803"/>
            <a:chExt cx="4320000" cy="691031"/>
          </a:xfrm>
        </p:grpSpPr>
        <p:sp>
          <p:nvSpPr>
            <p:cNvPr id="10" name="Retângulo 9">
              <a:extLst>
                <a:ext uri="{FF2B5EF4-FFF2-40B4-BE49-F238E27FC236}">
                  <a16:creationId xmlns:a16="http://schemas.microsoft.com/office/drawing/2014/main" id="{44B256BA-C83F-CB46-A3D2-26E5552BA058}"/>
                </a:ext>
              </a:extLst>
            </p:cNvPr>
            <p:cNvSpPr/>
            <p:nvPr/>
          </p:nvSpPr>
          <p:spPr>
            <a:xfrm>
              <a:off x="367713" y="295803"/>
              <a:ext cx="4320000" cy="324000"/>
            </a:xfrm>
            <a:prstGeom prst="rect">
              <a:avLst/>
            </a:prstGeom>
            <a:solidFill>
              <a:schemeClr val="bg1">
                <a:lumMod val="95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pt-BR" sz="1600" dirty="0">
                  <a:solidFill>
                    <a:srgbClr val="101720"/>
                  </a:solidFill>
                  <a:latin typeface="Montserrat" pitchFamily="2" charset="77"/>
                </a:rPr>
                <a:t>causa raiz</a:t>
              </a:r>
            </a:p>
          </p:txBody>
        </p:sp>
        <p:sp>
          <p:nvSpPr>
            <p:cNvPr id="11" name="Retângulo 10">
              <a:extLst>
                <a:ext uri="{FF2B5EF4-FFF2-40B4-BE49-F238E27FC236}">
                  <a16:creationId xmlns:a16="http://schemas.microsoft.com/office/drawing/2014/main" id="{EC482D43-3E55-B66F-27F8-BED6AFFFC281}"/>
                </a:ext>
              </a:extLst>
            </p:cNvPr>
            <p:cNvSpPr/>
            <p:nvPr/>
          </p:nvSpPr>
          <p:spPr>
            <a:xfrm>
              <a:off x="367713" y="590834"/>
              <a:ext cx="4320000" cy="396000"/>
            </a:xfrm>
            <a:prstGeom prst="rect">
              <a:avLst/>
            </a:prstGeom>
            <a:solidFill>
              <a:srgbClr val="9E977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pt-BR" sz="1600" dirty="0">
                  <a:solidFill>
                    <a:schemeClr val="bg1"/>
                  </a:solidFill>
                  <a:latin typeface="Montserrat" pitchFamily="2" charset="77"/>
                </a:rPr>
                <a:t>atraso</a:t>
              </a:r>
            </a:p>
          </p:txBody>
        </p:sp>
      </p:grpSp>
      <p:grpSp>
        <p:nvGrpSpPr>
          <p:cNvPr id="47" name="Agrupar 46">
            <a:extLst>
              <a:ext uri="{FF2B5EF4-FFF2-40B4-BE49-F238E27FC236}">
                <a16:creationId xmlns:a16="http://schemas.microsoft.com/office/drawing/2014/main" id="{67986B56-70DF-7BBB-7E46-6816D50A1BCC}"/>
              </a:ext>
            </a:extLst>
          </p:cNvPr>
          <p:cNvGrpSpPr/>
          <p:nvPr/>
        </p:nvGrpSpPr>
        <p:grpSpPr>
          <a:xfrm>
            <a:off x="367713" y="1052167"/>
            <a:ext cx="4320000" cy="956291"/>
            <a:chOff x="367713" y="1052167"/>
            <a:chExt cx="4320000" cy="956291"/>
          </a:xfrm>
        </p:grpSpPr>
        <p:sp>
          <p:nvSpPr>
            <p:cNvPr id="18" name="Retângulo 17">
              <a:extLst>
                <a:ext uri="{FF2B5EF4-FFF2-40B4-BE49-F238E27FC236}">
                  <a16:creationId xmlns:a16="http://schemas.microsoft.com/office/drawing/2014/main" id="{3160D87C-319D-CBEF-42F2-6BA1FDF3B6F6}"/>
                </a:ext>
              </a:extLst>
            </p:cNvPr>
            <p:cNvSpPr/>
            <p:nvPr/>
          </p:nvSpPr>
          <p:spPr>
            <a:xfrm>
              <a:off x="367713" y="1367769"/>
              <a:ext cx="4320000" cy="640689"/>
            </a:xfrm>
            <a:prstGeom prst="rect">
              <a:avLst/>
            </a:prstGeom>
            <a:solidFill>
              <a:srgbClr val="9E977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pt-BR" sz="1600" dirty="0">
                  <a:solidFill>
                    <a:schemeClr val="bg1"/>
                  </a:solidFill>
                  <a:latin typeface="Montserrat" pitchFamily="2" charset="77"/>
                </a:rPr>
                <a:t>necessidade de</a:t>
              </a:r>
              <a:br>
                <a:rPr lang="pt-BR" sz="1600" dirty="0">
                  <a:solidFill>
                    <a:schemeClr val="bg1"/>
                  </a:solidFill>
                  <a:latin typeface="Montserrat" pitchFamily="2" charset="77"/>
                </a:rPr>
              </a:br>
              <a:r>
                <a:rPr lang="pt-BR" sz="1600" dirty="0">
                  <a:solidFill>
                    <a:schemeClr val="bg1"/>
                  </a:solidFill>
                  <a:latin typeface="Montserrat" pitchFamily="2" charset="77"/>
                </a:rPr>
                <a:t>prorrogação de prazo</a:t>
              </a:r>
            </a:p>
          </p:txBody>
        </p:sp>
        <p:cxnSp>
          <p:nvCxnSpPr>
            <p:cNvPr id="19" name="Conector de Seta Reta 18">
              <a:extLst>
                <a:ext uri="{FF2B5EF4-FFF2-40B4-BE49-F238E27FC236}">
                  <a16:creationId xmlns:a16="http://schemas.microsoft.com/office/drawing/2014/main" id="{6091B1FB-A55D-A98C-0676-667D66F2371B}"/>
                </a:ext>
              </a:extLst>
            </p:cNvPr>
            <p:cNvCxnSpPr>
              <a:cxnSpLocks/>
            </p:cNvCxnSpPr>
            <p:nvPr/>
          </p:nvCxnSpPr>
          <p:spPr>
            <a:xfrm>
              <a:off x="2527713" y="1052167"/>
              <a:ext cx="0" cy="250269"/>
            </a:xfrm>
            <a:prstGeom prst="straightConnector1">
              <a:avLst/>
            </a:prstGeom>
            <a:ln w="127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48" name="Agrupar 47">
            <a:extLst>
              <a:ext uri="{FF2B5EF4-FFF2-40B4-BE49-F238E27FC236}">
                <a16:creationId xmlns:a16="http://schemas.microsoft.com/office/drawing/2014/main" id="{C6789E42-05E4-60A6-2431-CE67981076B2}"/>
              </a:ext>
            </a:extLst>
          </p:cNvPr>
          <p:cNvGrpSpPr/>
          <p:nvPr/>
        </p:nvGrpSpPr>
        <p:grpSpPr>
          <a:xfrm>
            <a:off x="367713" y="2073791"/>
            <a:ext cx="4320000" cy="639602"/>
            <a:chOff x="367713" y="2073791"/>
            <a:chExt cx="4320000" cy="639602"/>
          </a:xfrm>
        </p:grpSpPr>
        <p:sp>
          <p:nvSpPr>
            <p:cNvPr id="33" name="Retângulo 32">
              <a:extLst>
                <a:ext uri="{FF2B5EF4-FFF2-40B4-BE49-F238E27FC236}">
                  <a16:creationId xmlns:a16="http://schemas.microsoft.com/office/drawing/2014/main" id="{5BD744E7-F746-11EF-D439-E0D2F7C2AB5D}"/>
                </a:ext>
              </a:extLst>
            </p:cNvPr>
            <p:cNvSpPr/>
            <p:nvPr/>
          </p:nvSpPr>
          <p:spPr>
            <a:xfrm>
              <a:off x="367713" y="2389393"/>
              <a:ext cx="4320000" cy="324000"/>
            </a:xfrm>
            <a:prstGeom prst="rect">
              <a:avLst/>
            </a:prstGeom>
            <a:solidFill>
              <a:schemeClr val="bg1">
                <a:lumMod val="95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600" dirty="0">
                  <a:solidFill>
                    <a:srgbClr val="101720"/>
                  </a:solidFill>
                  <a:latin typeface="Montserrat" pitchFamily="2" charset="77"/>
                </a:rPr>
                <a:t>prorrogação de prazo não disponível</a:t>
              </a:r>
            </a:p>
          </p:txBody>
        </p:sp>
        <p:cxnSp>
          <p:nvCxnSpPr>
            <p:cNvPr id="34" name="Conector de Seta Reta 33">
              <a:extLst>
                <a:ext uri="{FF2B5EF4-FFF2-40B4-BE49-F238E27FC236}">
                  <a16:creationId xmlns:a16="http://schemas.microsoft.com/office/drawing/2014/main" id="{B3D0B43C-DBC1-51DB-D3E5-3563524AD1FA}"/>
                </a:ext>
              </a:extLst>
            </p:cNvPr>
            <p:cNvCxnSpPr>
              <a:cxnSpLocks/>
            </p:cNvCxnSpPr>
            <p:nvPr/>
          </p:nvCxnSpPr>
          <p:spPr>
            <a:xfrm>
              <a:off x="2527713" y="2073791"/>
              <a:ext cx="0" cy="250269"/>
            </a:xfrm>
            <a:prstGeom prst="straightConnector1">
              <a:avLst/>
            </a:prstGeom>
            <a:ln w="127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49" name="Agrupar 48">
            <a:extLst>
              <a:ext uri="{FF2B5EF4-FFF2-40B4-BE49-F238E27FC236}">
                <a16:creationId xmlns:a16="http://schemas.microsoft.com/office/drawing/2014/main" id="{1F4BAD03-A4B4-B252-C9EC-652789083195}"/>
              </a:ext>
            </a:extLst>
          </p:cNvPr>
          <p:cNvGrpSpPr/>
          <p:nvPr/>
        </p:nvGrpSpPr>
        <p:grpSpPr>
          <a:xfrm>
            <a:off x="367713" y="2778726"/>
            <a:ext cx="4320000" cy="1118155"/>
            <a:chOff x="367713" y="2778726"/>
            <a:chExt cx="4320000" cy="1118155"/>
          </a:xfrm>
        </p:grpSpPr>
        <p:sp>
          <p:nvSpPr>
            <p:cNvPr id="17" name="Retângulo 16">
              <a:extLst>
                <a:ext uri="{FF2B5EF4-FFF2-40B4-BE49-F238E27FC236}">
                  <a16:creationId xmlns:a16="http://schemas.microsoft.com/office/drawing/2014/main" id="{D090F22E-8BEC-E379-ABF9-F9DAB192354C}"/>
                </a:ext>
              </a:extLst>
            </p:cNvPr>
            <p:cNvSpPr/>
            <p:nvPr/>
          </p:nvSpPr>
          <p:spPr>
            <a:xfrm>
              <a:off x="367713" y="3281803"/>
              <a:ext cx="4320000" cy="615078"/>
            </a:xfrm>
            <a:prstGeom prst="rect">
              <a:avLst/>
            </a:prstGeom>
            <a:solidFill>
              <a:srgbClr val="9E977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pt-BR" sz="1600" dirty="0">
                  <a:solidFill>
                    <a:schemeClr val="bg1"/>
                  </a:solidFill>
                  <a:latin typeface="Montserrat" pitchFamily="2" charset="77"/>
                </a:rPr>
                <a:t>necessidade de aceleração</a:t>
              </a:r>
            </a:p>
          </p:txBody>
        </p:sp>
        <p:cxnSp>
          <p:nvCxnSpPr>
            <p:cNvPr id="35" name="Conector de Seta Reta 34">
              <a:extLst>
                <a:ext uri="{FF2B5EF4-FFF2-40B4-BE49-F238E27FC236}">
                  <a16:creationId xmlns:a16="http://schemas.microsoft.com/office/drawing/2014/main" id="{5B776956-7F1F-069E-5C5F-F5C6A1782F1D}"/>
                </a:ext>
              </a:extLst>
            </p:cNvPr>
            <p:cNvCxnSpPr>
              <a:cxnSpLocks/>
            </p:cNvCxnSpPr>
            <p:nvPr/>
          </p:nvCxnSpPr>
          <p:spPr>
            <a:xfrm>
              <a:off x="2527713" y="2778726"/>
              <a:ext cx="0" cy="437745"/>
            </a:xfrm>
            <a:prstGeom prst="straightConnector1">
              <a:avLst/>
            </a:prstGeom>
            <a:ln w="127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50" name="Agrupar 49">
            <a:extLst>
              <a:ext uri="{FF2B5EF4-FFF2-40B4-BE49-F238E27FC236}">
                <a16:creationId xmlns:a16="http://schemas.microsoft.com/office/drawing/2014/main" id="{E69C9AFC-580D-9D79-816B-D19EAD064365}"/>
              </a:ext>
            </a:extLst>
          </p:cNvPr>
          <p:cNvGrpSpPr/>
          <p:nvPr/>
        </p:nvGrpSpPr>
        <p:grpSpPr>
          <a:xfrm>
            <a:off x="367713" y="3987825"/>
            <a:ext cx="4320000" cy="711602"/>
            <a:chOff x="367713" y="3987825"/>
            <a:chExt cx="4320000" cy="711602"/>
          </a:xfrm>
        </p:grpSpPr>
        <p:sp>
          <p:nvSpPr>
            <p:cNvPr id="40" name="Retângulo 39">
              <a:extLst>
                <a:ext uri="{FF2B5EF4-FFF2-40B4-BE49-F238E27FC236}">
                  <a16:creationId xmlns:a16="http://schemas.microsoft.com/office/drawing/2014/main" id="{34C4CD37-4662-BF94-B542-C79FA7F327B6}"/>
                </a:ext>
              </a:extLst>
            </p:cNvPr>
            <p:cNvSpPr/>
            <p:nvPr/>
          </p:nvSpPr>
          <p:spPr>
            <a:xfrm>
              <a:off x="367713" y="4303427"/>
              <a:ext cx="4320000" cy="396000"/>
            </a:xfrm>
            <a:prstGeom prst="rect">
              <a:avLst/>
            </a:prstGeom>
            <a:solidFill>
              <a:srgbClr val="9E977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pt-BR" sz="1600" dirty="0">
                  <a:solidFill>
                    <a:schemeClr val="bg1"/>
                  </a:solidFill>
                  <a:latin typeface="Montserrat" pitchFamily="2" charset="77"/>
                </a:rPr>
                <a:t>medidas de aceleração</a:t>
              </a:r>
            </a:p>
          </p:txBody>
        </p:sp>
        <p:cxnSp>
          <p:nvCxnSpPr>
            <p:cNvPr id="39" name="Conector de Seta Reta 38">
              <a:extLst>
                <a:ext uri="{FF2B5EF4-FFF2-40B4-BE49-F238E27FC236}">
                  <a16:creationId xmlns:a16="http://schemas.microsoft.com/office/drawing/2014/main" id="{5D3EDC8E-44B7-8C8F-C708-A8DFE17B2D6B}"/>
                </a:ext>
              </a:extLst>
            </p:cNvPr>
            <p:cNvCxnSpPr>
              <a:cxnSpLocks/>
            </p:cNvCxnSpPr>
            <p:nvPr/>
          </p:nvCxnSpPr>
          <p:spPr>
            <a:xfrm>
              <a:off x="2527713" y="3987825"/>
              <a:ext cx="0" cy="250269"/>
            </a:xfrm>
            <a:prstGeom prst="straightConnector1">
              <a:avLst/>
            </a:prstGeom>
            <a:ln w="127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51" name="Agrupar 50">
            <a:extLst>
              <a:ext uri="{FF2B5EF4-FFF2-40B4-BE49-F238E27FC236}">
                <a16:creationId xmlns:a16="http://schemas.microsoft.com/office/drawing/2014/main" id="{D944597F-7B07-317D-C044-2809FB349330}"/>
              </a:ext>
            </a:extLst>
          </p:cNvPr>
          <p:cNvGrpSpPr/>
          <p:nvPr/>
        </p:nvGrpSpPr>
        <p:grpSpPr>
          <a:xfrm>
            <a:off x="367713" y="4758366"/>
            <a:ext cx="4320000" cy="1118155"/>
            <a:chOff x="367713" y="4758366"/>
            <a:chExt cx="4320000" cy="1118155"/>
          </a:xfrm>
        </p:grpSpPr>
        <p:sp>
          <p:nvSpPr>
            <p:cNvPr id="41" name="Retângulo 40">
              <a:extLst>
                <a:ext uri="{FF2B5EF4-FFF2-40B4-BE49-F238E27FC236}">
                  <a16:creationId xmlns:a16="http://schemas.microsoft.com/office/drawing/2014/main" id="{6A88E1EF-9A89-0646-05E2-1476FCC6574D}"/>
                </a:ext>
              </a:extLst>
            </p:cNvPr>
            <p:cNvSpPr/>
            <p:nvPr/>
          </p:nvSpPr>
          <p:spPr>
            <a:xfrm>
              <a:off x="367713" y="5261443"/>
              <a:ext cx="4320000" cy="615078"/>
            </a:xfrm>
            <a:prstGeom prst="rect">
              <a:avLst/>
            </a:prstGeom>
            <a:solidFill>
              <a:srgbClr val="9E977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pt-BR" sz="1600" b="1" dirty="0">
                  <a:solidFill>
                    <a:schemeClr val="bg1"/>
                  </a:solidFill>
                  <a:latin typeface="Montserrat" pitchFamily="2" charset="77"/>
                </a:rPr>
                <a:t>AUMENTO DOS CUSTOS</a:t>
              </a:r>
              <a:br>
                <a:rPr lang="pt-BR" sz="1600" b="1" dirty="0">
                  <a:solidFill>
                    <a:schemeClr val="bg1"/>
                  </a:solidFill>
                  <a:latin typeface="Montserrat" pitchFamily="2" charset="77"/>
                </a:rPr>
              </a:br>
              <a:r>
                <a:rPr lang="pt-BR" sz="1600" b="1" dirty="0">
                  <a:solidFill>
                    <a:schemeClr val="bg1"/>
                  </a:solidFill>
                  <a:latin typeface="Montserrat" pitchFamily="2" charset="77"/>
                </a:rPr>
                <a:t>DE PRODUTIVIDADE</a:t>
              </a:r>
            </a:p>
          </p:txBody>
        </p:sp>
        <p:cxnSp>
          <p:nvCxnSpPr>
            <p:cNvPr id="43" name="Conector de Seta Reta 42">
              <a:extLst>
                <a:ext uri="{FF2B5EF4-FFF2-40B4-BE49-F238E27FC236}">
                  <a16:creationId xmlns:a16="http://schemas.microsoft.com/office/drawing/2014/main" id="{11E03C5C-31B2-0057-C677-9BED149E10D2}"/>
                </a:ext>
              </a:extLst>
            </p:cNvPr>
            <p:cNvCxnSpPr>
              <a:cxnSpLocks/>
            </p:cNvCxnSpPr>
            <p:nvPr/>
          </p:nvCxnSpPr>
          <p:spPr>
            <a:xfrm>
              <a:off x="2527713" y="4758366"/>
              <a:ext cx="0" cy="437745"/>
            </a:xfrm>
            <a:prstGeom prst="straightConnector1">
              <a:avLst/>
            </a:prstGeom>
            <a:ln w="127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grpSp>
      <p:pic>
        <p:nvPicPr>
          <p:cNvPr id="44" name="Imagem 43">
            <a:extLst>
              <a:ext uri="{FF2B5EF4-FFF2-40B4-BE49-F238E27FC236}">
                <a16:creationId xmlns:a16="http://schemas.microsoft.com/office/drawing/2014/main" id="{71CAA5D3-A6BB-F8EE-B254-203E830BE329}"/>
              </a:ext>
            </a:extLst>
          </p:cNvPr>
          <p:cNvPicPr>
            <a:picLocks noChangeAspect="1"/>
          </p:cNvPicPr>
          <p:nvPr/>
        </p:nvPicPr>
        <p:blipFill>
          <a:blip r:embed="rId4"/>
          <a:stretch>
            <a:fillRect/>
          </a:stretch>
        </p:blipFill>
        <p:spPr>
          <a:xfrm>
            <a:off x="5268910" y="1900593"/>
            <a:ext cx="6707611" cy="4714119"/>
          </a:xfrm>
          <a:prstGeom prst="rect">
            <a:avLst/>
          </a:prstGeom>
          <a:ln w="19050">
            <a:solidFill>
              <a:srgbClr val="101720"/>
            </a:solidFill>
          </a:ln>
        </p:spPr>
      </p:pic>
    </p:spTree>
    <p:extLst>
      <p:ext uri="{BB962C8B-B14F-4D97-AF65-F5344CB8AC3E}">
        <p14:creationId xmlns:p14="http://schemas.microsoft.com/office/powerpoint/2010/main" val="573060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up)">
                                      <p:cBhvr>
                                        <p:cTn id="7" dur="75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up)">
                                      <p:cBhvr>
                                        <p:cTn id="12" dur="75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up)">
                                      <p:cBhvr>
                                        <p:cTn id="17" dur="750"/>
                                        <p:tgtEl>
                                          <p:spTgt spid="4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up)">
                                      <p:cBhvr>
                                        <p:cTn id="22" dur="750"/>
                                        <p:tgtEl>
                                          <p:spTgt spid="4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up)">
                                      <p:cBhvr>
                                        <p:cTn id="27" dur="750"/>
                                        <p:tgtEl>
                                          <p:spTgt spid="5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750"/>
                                        <p:tgtEl>
                                          <p:spTgt spid="5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38A87-DAF9-39D6-24D4-A5FF93952ADE}"/>
            </a:ext>
          </a:extLst>
        </p:cNvPr>
        <p:cNvGrpSpPr/>
        <p:nvPr/>
      </p:nvGrpSpPr>
      <p:grpSpPr>
        <a:xfrm>
          <a:off x="0" y="0"/>
          <a:ext cx="0" cy="0"/>
          <a:chOff x="0" y="0"/>
          <a:chExt cx="0" cy="0"/>
        </a:xfrm>
      </p:grpSpPr>
      <p:sp>
        <p:nvSpPr>
          <p:cNvPr id="5" name="Retângulo 4">
            <a:extLst>
              <a:ext uri="{FF2B5EF4-FFF2-40B4-BE49-F238E27FC236}">
                <a16:creationId xmlns:a16="http://schemas.microsoft.com/office/drawing/2014/main" id="{634BC772-2398-F2A7-E191-B2F40A3D528E}"/>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a:extLst>
              <a:ext uri="{FF2B5EF4-FFF2-40B4-BE49-F238E27FC236}">
                <a16:creationId xmlns:a16="http://schemas.microsoft.com/office/drawing/2014/main" id="{575F9CC0-616C-D51C-CAA6-E12568B67F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28" name="Espaço Reservado para Conteúdo 7">
            <a:extLst>
              <a:ext uri="{FF2B5EF4-FFF2-40B4-BE49-F238E27FC236}">
                <a16:creationId xmlns:a16="http://schemas.microsoft.com/office/drawing/2014/main" id="{4A398B51-B7ED-DE09-4DFB-1C4ED0E547D5}"/>
              </a:ext>
            </a:extLst>
          </p:cNvPr>
          <p:cNvPicPr>
            <a:picLocks noChangeAspect="1"/>
          </p:cNvPicPr>
          <p:nvPr/>
        </p:nvPicPr>
        <p:blipFill>
          <a:blip r:embed="rId3"/>
          <a:stretch>
            <a:fillRect/>
          </a:stretch>
        </p:blipFill>
        <p:spPr>
          <a:xfrm>
            <a:off x="293811" y="180826"/>
            <a:ext cx="6061911" cy="4255708"/>
          </a:xfrm>
          <a:prstGeom prst="rect">
            <a:avLst/>
          </a:prstGeom>
          <a:ln w="19050">
            <a:solidFill>
              <a:srgbClr val="101720"/>
            </a:solidFill>
          </a:ln>
        </p:spPr>
      </p:pic>
      <p:pic>
        <p:nvPicPr>
          <p:cNvPr id="29" name="Imagem 28">
            <a:extLst>
              <a:ext uri="{FF2B5EF4-FFF2-40B4-BE49-F238E27FC236}">
                <a16:creationId xmlns:a16="http://schemas.microsoft.com/office/drawing/2014/main" id="{D419839F-91DE-EB12-786B-F5214160469F}"/>
              </a:ext>
            </a:extLst>
          </p:cNvPr>
          <p:cNvPicPr>
            <a:picLocks noChangeAspect="1"/>
          </p:cNvPicPr>
          <p:nvPr/>
        </p:nvPicPr>
        <p:blipFill>
          <a:blip r:embed="rId4"/>
          <a:stretch>
            <a:fillRect/>
          </a:stretch>
        </p:blipFill>
        <p:spPr>
          <a:xfrm>
            <a:off x="5683479" y="1720793"/>
            <a:ext cx="6061911" cy="3832920"/>
          </a:xfrm>
          <a:prstGeom prst="rect">
            <a:avLst/>
          </a:prstGeom>
          <a:ln w="19050">
            <a:solidFill>
              <a:srgbClr val="101720"/>
            </a:solidFill>
          </a:ln>
        </p:spPr>
      </p:pic>
      <p:pic>
        <p:nvPicPr>
          <p:cNvPr id="10" name="Imagem 9">
            <a:extLst>
              <a:ext uri="{FF2B5EF4-FFF2-40B4-BE49-F238E27FC236}">
                <a16:creationId xmlns:a16="http://schemas.microsoft.com/office/drawing/2014/main" id="{F994EADD-87C6-2064-AC00-8252E070C0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50276" y="238881"/>
            <a:ext cx="347913" cy="1343900"/>
          </a:xfrm>
          <a:prstGeom prst="rect">
            <a:avLst/>
          </a:prstGeom>
        </p:spPr>
      </p:pic>
      <p:pic>
        <p:nvPicPr>
          <p:cNvPr id="30" name="Picture 2">
            <a:extLst>
              <a:ext uri="{FF2B5EF4-FFF2-40B4-BE49-F238E27FC236}">
                <a16:creationId xmlns:a16="http://schemas.microsoft.com/office/drawing/2014/main" id="{9CD05774-957D-DA69-433E-8A906BC80B7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59" t="407" r="1424" b="52944"/>
          <a:stretch>
            <a:fillRect/>
          </a:stretch>
        </p:blipFill>
        <p:spPr bwMode="auto">
          <a:xfrm>
            <a:off x="3045590" y="795348"/>
            <a:ext cx="5717444" cy="4294507"/>
          </a:xfrm>
          <a:prstGeom prst="rect">
            <a:avLst/>
          </a:prstGeom>
          <a:ln w="19050">
            <a:solidFill>
              <a:srgbClr val="10172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0127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
        <p:nvSpPr>
          <p:cNvPr id="7" name="Retângulo com Único Canto Aparado 6"/>
          <p:cNvSpPr/>
          <p:nvPr/>
        </p:nvSpPr>
        <p:spPr>
          <a:xfrm flipH="1">
            <a:off x="3214914" y="1146247"/>
            <a:ext cx="5762173" cy="3454571"/>
          </a:xfrm>
          <a:prstGeom prst="snip1Rect">
            <a:avLst>
              <a:gd name="adj" fmla="val 23509"/>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p:cNvSpPr>
            <a:spLocks noGrp="1"/>
          </p:cNvSpPr>
          <p:nvPr>
            <p:ph type="ctrTitle"/>
          </p:nvPr>
        </p:nvSpPr>
        <p:spPr>
          <a:xfrm>
            <a:off x="4107809" y="1770076"/>
            <a:ext cx="3976382" cy="2387600"/>
          </a:xfrm>
        </p:spPr>
        <p:txBody>
          <a:bodyPr>
            <a:normAutofit/>
          </a:bodyPr>
          <a:lstStyle/>
          <a:p>
            <a:pPr algn="l"/>
            <a:r>
              <a:rPr lang="pt-BR" sz="4800">
                <a:solidFill>
                  <a:schemeClr val="bg1"/>
                </a:solidFill>
                <a:latin typeface="Montserrat ExtraBold" pitchFamily="2" charset="0"/>
              </a:rPr>
              <a:t>Obrigado!</a:t>
            </a:r>
          </a:p>
        </p:txBody>
      </p:sp>
    </p:spTree>
    <p:extLst>
      <p:ext uri="{BB962C8B-B14F-4D97-AF65-F5344CB8AC3E}">
        <p14:creationId xmlns:p14="http://schemas.microsoft.com/office/powerpoint/2010/main" val="3385004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385" y="285226"/>
            <a:ext cx="5073106" cy="6257181"/>
          </a:xfrm>
          <a:prstGeom prst="rect">
            <a:avLst/>
          </a:prstGeom>
        </p:spPr>
      </p:pic>
    </p:spTree>
    <p:extLst>
      <p:ext uri="{BB962C8B-B14F-4D97-AF65-F5344CB8AC3E}">
        <p14:creationId xmlns:p14="http://schemas.microsoft.com/office/powerpoint/2010/main" val="241903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bf63df5a-c6cb-4032-936b-ad25a04dd3dd}" enabled="1" method="Standard" siteId="{ea803e51-b7dd-4b01-9f98-6ad769db2115}" removed="0"/>
</clbl:labelList>
</file>

<file path=docProps/app.xml><?xml version="1.0" encoding="utf-8"?>
<Properties xmlns="http://schemas.openxmlformats.org/officeDocument/2006/extended-properties" xmlns:vt="http://schemas.openxmlformats.org/officeDocument/2006/docPropsVTypes">
  <Template/>
  <TotalTime>1761</TotalTime>
  <Words>3283</Words>
  <Application>Microsoft Office PowerPoint</Application>
  <PresentationFormat>Widescreen</PresentationFormat>
  <Paragraphs>346</Paragraphs>
  <Slides>44</Slides>
  <Notes>0</Notes>
  <HiddenSlides>0</HiddenSlides>
  <MMClips>0</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44</vt:i4>
      </vt:variant>
    </vt:vector>
  </HeadingPairs>
  <TitlesOfParts>
    <vt:vector size="55" baseType="lpstr">
      <vt:lpstr>Arial</vt:lpstr>
      <vt:lpstr>Montserrat Medium</vt:lpstr>
      <vt:lpstr>Wingdings</vt:lpstr>
      <vt:lpstr>Montserrat ExtraBold</vt:lpstr>
      <vt:lpstr>Aptos</vt:lpstr>
      <vt:lpstr>Montserrat</vt:lpstr>
      <vt:lpstr>Roobert</vt:lpstr>
      <vt:lpstr>Neue Haas Grotesk Display Pro</vt:lpstr>
      <vt:lpstr>Calibri Light</vt:lpstr>
      <vt:lpstr>Calibri</vt:lpstr>
      <vt:lpstr>Tema do Office</vt:lpstr>
      <vt:lpstr>Apresentação do PowerPoint</vt:lpstr>
      <vt:lpstr>Aceleração de Obras: Prática Brasileira</vt:lpstr>
      <vt:lpstr>Apresentação do PowerPoint</vt:lpstr>
      <vt:lpstr>Acceleration: Legal and Contractual Perspectives</vt:lpstr>
      <vt:lpstr>Structure of Presentation</vt:lpstr>
      <vt:lpstr>What is acceleration?</vt:lpstr>
      <vt:lpstr>Constructive acceleration</vt:lpstr>
      <vt:lpstr>Standard Forms</vt:lpstr>
      <vt:lpstr>Industry Guidance: SCL Delay &amp; Disruption Protocol (2nd Ed, 2017)</vt:lpstr>
      <vt:lpstr>SCL Protocol (cont’d)</vt:lpstr>
      <vt:lpstr>SCL Protocol (cont’d)</vt:lpstr>
      <vt:lpstr>Judicial Guidance from the English Courts</vt:lpstr>
      <vt:lpstr>Judicial Guidance from the English Courts (cont’d)</vt:lpstr>
      <vt:lpstr>Thank you</vt:lpstr>
      <vt:lpstr>Acceleration: Technical Perspectives</vt:lpstr>
      <vt:lpstr>Structure of Presentation</vt:lpstr>
      <vt:lpstr>What is project acceleration?</vt:lpstr>
      <vt:lpstr>What is “excusability” ?</vt:lpstr>
      <vt:lpstr>How to plan an acceleration</vt:lpstr>
      <vt:lpstr>How to plan an acceleration</vt:lpstr>
      <vt:lpstr>How to plan an acceleration</vt:lpstr>
      <vt:lpstr>How to plan an acceleration</vt:lpstr>
      <vt:lpstr>How to plan an acceleration</vt:lpstr>
      <vt:lpstr>Conclusion</vt:lpstr>
      <vt:lpstr>Apresentação do PowerPoint</vt:lpstr>
      <vt:lpstr>Aceleração de Obras: Pleitos</vt:lpstr>
      <vt:lpstr>Apresentação do PowerPoint</vt:lpstr>
      <vt:lpstr>Claims envolvendo aceleração em obras são, frequentemente, objeto de .divergência. entre as partes na administração contratual e se tornam motivos de .disputas.</vt:lpstr>
      <vt:lpstr>Apresentação do PowerPoint</vt:lpstr>
      <vt:lpstr>os custos da aceleração dirigida são compensáveis ao contratado</vt:lpstr>
      <vt:lpstr>a aceleração construtiva é o tipo mais comum nas disputas</vt:lpstr>
      <vt:lpstr>Apresentação do PowerPoint</vt:lpstr>
      <vt:lpstr>Apresentação do PowerPoint</vt:lpstr>
      <vt:lpstr>Claims referentes à aceleração: análise quantitativa dos recursos utilizados</vt:lpstr>
      <vt:lpstr>Claims referentes à aceleração: análise quantitativa dos recursos utilizados</vt:lpstr>
      <vt:lpstr>Claims referentes à aceleração: análise quantitativa dos recursos utilizados</vt:lpstr>
      <vt:lpstr>Claims referentes à aceleração: análise quantitativa dos recursos utilizados</vt:lpstr>
      <vt:lpstr>Claims referentes à aceleração: análise quantitativa dos recursos utilizados</vt:lpstr>
      <vt:lpstr>Claims referentes à aceleração: análise quantitativa dos recursos utilizados</vt:lpstr>
      <vt:lpstr>Claims referentes à aceleração: análise quantitativa dos recursos utilizados</vt:lpstr>
      <vt:lpstr>Apresentação do PowerPoint</vt:lpstr>
      <vt:lpstr>Apresentação do PowerPoint</vt:lpstr>
      <vt:lpstr>Obrigado!</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SAVE</dc:title>
  <dc:creator>Karina Almeida</dc:creator>
  <cp:lastModifiedBy>Stocche Forbes Advogados</cp:lastModifiedBy>
  <cp:revision>13</cp:revision>
  <dcterms:created xsi:type="dcterms:W3CDTF">2025-07-09T16:20:57Z</dcterms:created>
  <dcterms:modified xsi:type="dcterms:W3CDTF">2025-08-20T00:42:32Z</dcterms:modified>
</cp:coreProperties>
</file>