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8" r:id="rId3"/>
    <p:sldId id="287" r:id="rId4"/>
    <p:sldId id="288" r:id="rId5"/>
    <p:sldId id="289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6B4"/>
    <a:srgbClr val="DCB1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FADC9E-9745-499E-A28A-F8544051D717}" v="63" dt="2024-08-28T00:41:56.8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720" y="7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896B1C-BFDC-467B-B17C-FA7496880831}" type="datetimeFigureOut">
              <a:rPr lang="pt-BR" smtClean="0"/>
              <a:t>28/08/2024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CDA31-AF4B-4961-8EB6-FE2B1065C3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82319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1FA90-EE7E-4AB4-885E-0583018C9B27}" type="datetimeFigureOut">
              <a:rPr lang="pt-BR" smtClean="0"/>
              <a:t>28/08/2024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561E2-9CEB-445B-BC96-C6BE7D07B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171916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3180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3162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3361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7598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82CD-FA01-40FF-8D3F-9918D9968EE2}" type="datetime1">
              <a:rPr lang="pt-BR" smtClean="0"/>
              <a:t>28/08/2024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EDF3-DB61-43AE-B6FA-16462152BC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7478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FDCEC-2FBE-467B-8913-07699334FDF7}" type="datetime1">
              <a:rPr lang="pt-BR" smtClean="0"/>
              <a:t>28/08/2024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5446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4D8A6-D9C5-4E6D-93E8-169D93E0751F}" type="datetime1">
              <a:rPr lang="pt-BR" smtClean="0"/>
              <a:t>28/08/2024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3580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2E4A4-9A36-4AF6-B486-8E35F709432A}" type="datetime1">
              <a:rPr lang="pt-BR" smtClean="0"/>
              <a:t>28/08/2024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6444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2D37-CFD5-40BA-837A-24261C8569CF}" type="datetime1">
              <a:rPr lang="pt-BR" smtClean="0"/>
              <a:t>28/08/2024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7259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BAE3-CE02-4173-9B75-D6500AF424C5}" type="datetime1">
              <a:rPr lang="pt-BR" smtClean="0"/>
              <a:t>28/08/2024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0911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1C2F-87D1-4FF1-8535-FAED01C2E5DA}" type="datetime1">
              <a:rPr lang="pt-BR" smtClean="0"/>
              <a:t>28/08/2024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406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28B2-69A8-4628-9347-BB47B26805ED}" type="datetime1">
              <a:rPr lang="pt-BR" smtClean="0"/>
              <a:t>28/08/2024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452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1600" y="457201"/>
            <a:ext cx="3198312" cy="54117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C5DCD-75C0-44C1-962A-AA9D27EDEED7}" type="datetime1">
              <a:rPr lang="pt-BR" smtClean="0"/>
              <a:t>28/08/2024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9" name="Espaço Reservado para Imagem 2"/>
          <p:cNvSpPr>
            <a:spLocks noGrp="1"/>
          </p:cNvSpPr>
          <p:nvPr>
            <p:ph type="pic" idx="13"/>
          </p:nvPr>
        </p:nvSpPr>
        <p:spPr>
          <a:xfrm>
            <a:off x="8478032" y="457201"/>
            <a:ext cx="3198312" cy="54117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2076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FBDB-73BA-4EB7-8111-BFA709AFE128}" type="datetime1">
              <a:rPr lang="pt-BR" smtClean="0"/>
              <a:t>28/08/2024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117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85AF7-BF6E-4707-91DC-18ABA58DB8B8}" type="datetime1">
              <a:rPr lang="pt-BR" smtClean="0"/>
              <a:t>28/08/2024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993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9CDB-0504-4325-97AE-E9D486DEC161}" type="datetime1">
              <a:rPr lang="pt-BR" smtClean="0"/>
              <a:t>28/08/2024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Imagem 6"/>
          <p:cNvSpPr>
            <a:spLocks noGrp="1"/>
          </p:cNvSpPr>
          <p:nvPr>
            <p:ph type="pic" sz="quarter" idx="13"/>
          </p:nvPr>
        </p:nvSpPr>
        <p:spPr>
          <a:xfrm>
            <a:off x="5335588" y="1140586"/>
            <a:ext cx="2817812" cy="4395787"/>
          </a:xfrm>
        </p:spPr>
        <p:txBody>
          <a:bodyPr/>
          <a:lstStyle/>
          <a:p>
            <a:endParaRPr lang="pt-BR"/>
          </a:p>
        </p:txBody>
      </p:sp>
      <p:sp>
        <p:nvSpPr>
          <p:cNvPr id="8" name="Espaço Reservado para Imagem 6"/>
          <p:cNvSpPr>
            <a:spLocks noGrp="1"/>
          </p:cNvSpPr>
          <p:nvPr>
            <p:ph type="pic" sz="quarter" idx="14"/>
          </p:nvPr>
        </p:nvSpPr>
        <p:spPr>
          <a:xfrm>
            <a:off x="8293818" y="1140585"/>
            <a:ext cx="2817812" cy="4395787"/>
          </a:xfr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7429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79CDB-0504-4325-97AE-E9D486DEC161}" type="datetime1">
              <a:rPr lang="pt-BR" smtClean="0"/>
              <a:t>28/08/2024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3EDF3-DB61-43AE-B6FA-16462152BC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80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>
            <a:extLst>
              <a:ext uri="{FF2B5EF4-FFF2-40B4-BE49-F238E27FC236}">
                <a16:creationId xmlns:a16="http://schemas.microsoft.com/office/drawing/2014/main" id="{DAA1352C-71DF-E896-D40E-FF3E499C1B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3063" y="4629886"/>
            <a:ext cx="8858250" cy="837464"/>
          </a:xfrm>
        </p:spPr>
        <p:txBody>
          <a:bodyPr>
            <a:normAutofit fontScale="92500" lnSpcReduction="10000"/>
          </a:bodyPr>
          <a:lstStyle/>
          <a:p>
            <a:r>
              <a:rPr lang="pt-BR" sz="3200" b="1" dirty="0"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Prof. Marcos Cintra</a:t>
            </a:r>
          </a:p>
          <a:p>
            <a:r>
              <a:rPr lang="pt-BR" sz="2000" dirty="0"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 de agosto de 2024</a:t>
            </a:r>
          </a:p>
        </p:txBody>
      </p:sp>
    </p:spTree>
    <p:extLst>
      <p:ext uri="{BB962C8B-B14F-4D97-AF65-F5344CB8AC3E}">
        <p14:creationId xmlns:p14="http://schemas.microsoft.com/office/powerpoint/2010/main" val="409243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1017494" y="673662"/>
            <a:ext cx="8503023" cy="1985682"/>
          </a:xfrm>
        </p:spPr>
        <p:txBody>
          <a:bodyPr>
            <a:noAutofit/>
          </a:bodyPr>
          <a:lstStyle/>
          <a:p>
            <a:r>
              <a:rPr lang="pt-BR" sz="5400" dirty="0">
                <a:solidFill>
                  <a:srgbClr val="0076B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 ETERNA REFORMA TRIBUTÁRIA</a:t>
            </a:r>
          </a:p>
        </p:txBody>
      </p:sp>
      <p:sp>
        <p:nvSpPr>
          <p:cNvPr id="4" name="Espaço Reservado para Conteúdo 11">
            <a:extLst>
              <a:ext uri="{FF2B5EF4-FFF2-40B4-BE49-F238E27FC236}">
                <a16:creationId xmlns:a16="http://schemas.microsoft.com/office/drawing/2014/main" id="{2F0A24A1-1FA4-47DD-A3A6-64D4419D5AF3}"/>
              </a:ext>
            </a:extLst>
          </p:cNvPr>
          <p:cNvSpPr txBox="1">
            <a:spLocks/>
          </p:cNvSpPr>
          <p:nvPr/>
        </p:nvSpPr>
        <p:spPr>
          <a:xfrm>
            <a:off x="838200" y="2727887"/>
            <a:ext cx="10515600" cy="4100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HISTÓRICO E EVOLUÇÃO ATÉ A EC 132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OBSESSÃO COM OS IVA E O IMPOSTO ÚNICO</a:t>
            </a:r>
          </a:p>
          <a:p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68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1017494" y="304800"/>
            <a:ext cx="6907305" cy="2354544"/>
          </a:xfrm>
        </p:spPr>
        <p:txBody>
          <a:bodyPr>
            <a:noAutofit/>
          </a:bodyPr>
          <a:lstStyle/>
          <a:p>
            <a:r>
              <a:rPr lang="pt-BR" sz="5400" dirty="0">
                <a:solidFill>
                  <a:srgbClr val="0076B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 EC 132 </a:t>
            </a:r>
            <a:br>
              <a:rPr lang="pt-BR" sz="5400" dirty="0">
                <a:solidFill>
                  <a:srgbClr val="0076B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pt-BR" sz="5400" dirty="0">
                <a:solidFill>
                  <a:srgbClr val="0076B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 SEUS EFEITOS</a:t>
            </a:r>
          </a:p>
        </p:txBody>
      </p:sp>
      <p:sp>
        <p:nvSpPr>
          <p:cNvPr id="4" name="Espaço Reservado para Conteúdo 11">
            <a:extLst>
              <a:ext uri="{FF2B5EF4-FFF2-40B4-BE49-F238E27FC236}">
                <a16:creationId xmlns:a16="http://schemas.microsoft.com/office/drawing/2014/main" id="{2F0A24A1-1FA4-47DD-A3A6-64D4419D5AF3}"/>
              </a:ext>
            </a:extLst>
          </p:cNvPr>
          <p:cNvSpPr txBox="1">
            <a:spLocks/>
          </p:cNvSpPr>
          <p:nvPr/>
        </p:nvSpPr>
        <p:spPr>
          <a:xfrm>
            <a:off x="838200" y="2727887"/>
            <a:ext cx="10515600" cy="4100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 BÁSICAS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IMPACTOS FEDERATIVOS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IMPACTO ECONÔMICO</a:t>
            </a:r>
          </a:p>
        </p:txBody>
      </p:sp>
    </p:spTree>
    <p:extLst>
      <p:ext uri="{BB962C8B-B14F-4D97-AF65-F5344CB8AC3E}">
        <p14:creationId xmlns:p14="http://schemas.microsoft.com/office/powerpoint/2010/main" val="256861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1017494" y="304800"/>
            <a:ext cx="8843682" cy="2354544"/>
          </a:xfrm>
        </p:spPr>
        <p:txBody>
          <a:bodyPr>
            <a:noAutofit/>
          </a:bodyPr>
          <a:lstStyle/>
          <a:p>
            <a:r>
              <a:rPr lang="pt-BR" sz="5400" dirty="0">
                <a:solidFill>
                  <a:srgbClr val="0076B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 LONGO E PERIGOSO CAMINHO ATÉ 2033</a:t>
            </a:r>
          </a:p>
        </p:txBody>
      </p:sp>
      <p:sp>
        <p:nvSpPr>
          <p:cNvPr id="4" name="Espaço Reservado para Conteúdo 11">
            <a:extLst>
              <a:ext uri="{FF2B5EF4-FFF2-40B4-BE49-F238E27FC236}">
                <a16:creationId xmlns:a16="http://schemas.microsoft.com/office/drawing/2014/main" id="{2F0A24A1-1FA4-47DD-A3A6-64D4419D5AF3}"/>
              </a:ext>
            </a:extLst>
          </p:cNvPr>
          <p:cNvSpPr txBox="1">
            <a:spLocks/>
          </p:cNvSpPr>
          <p:nvPr/>
        </p:nvSpPr>
        <p:spPr>
          <a:xfrm>
            <a:off x="838200" y="2727887"/>
            <a:ext cx="10515600" cy="3619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LABORATÓRIO CHAMADO BRASIL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ERA DA INCERTEZA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 DE APERFEIÇOAMENTO</a:t>
            </a:r>
          </a:p>
        </p:txBody>
      </p:sp>
    </p:spTree>
    <p:extLst>
      <p:ext uri="{BB962C8B-B14F-4D97-AF65-F5344CB8AC3E}">
        <p14:creationId xmlns:p14="http://schemas.microsoft.com/office/powerpoint/2010/main" val="121017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3783170" y="1897343"/>
            <a:ext cx="4625660" cy="830544"/>
          </a:xfrm>
        </p:spPr>
        <p:txBody>
          <a:bodyPr>
            <a:noAutofit/>
          </a:bodyPr>
          <a:lstStyle/>
          <a:p>
            <a:pPr algn="ctr"/>
            <a:r>
              <a:rPr lang="pt-BR" sz="5400" dirty="0">
                <a:solidFill>
                  <a:srgbClr val="0076B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OBRIGADO.</a:t>
            </a:r>
          </a:p>
        </p:txBody>
      </p:sp>
      <p:sp>
        <p:nvSpPr>
          <p:cNvPr id="4" name="Espaço Reservado para Conteúdo 11">
            <a:extLst>
              <a:ext uri="{FF2B5EF4-FFF2-40B4-BE49-F238E27FC236}">
                <a16:creationId xmlns:a16="http://schemas.microsoft.com/office/drawing/2014/main" id="{2F0A24A1-1FA4-47DD-A3A6-64D4419D5AF3}"/>
              </a:ext>
            </a:extLst>
          </p:cNvPr>
          <p:cNvSpPr txBox="1">
            <a:spLocks/>
          </p:cNvSpPr>
          <p:nvPr/>
        </p:nvSpPr>
        <p:spPr>
          <a:xfrm>
            <a:off x="3595551" y="2832390"/>
            <a:ext cx="5000897" cy="3619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Prof. Marcos Cintra</a:t>
            </a:r>
          </a:p>
          <a:p>
            <a:pPr algn="ctr"/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mcintra@marcoscintra.org</a:t>
            </a:r>
          </a:p>
        </p:txBody>
      </p:sp>
    </p:spTree>
    <p:extLst>
      <p:ext uri="{BB962C8B-B14F-4D97-AF65-F5344CB8AC3E}">
        <p14:creationId xmlns:p14="http://schemas.microsoft.com/office/powerpoint/2010/main" val="208364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71</Words>
  <Application>Microsoft Office PowerPoint</Application>
  <PresentationFormat>Widescreen</PresentationFormat>
  <Paragraphs>24</Paragraphs>
  <Slides>5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Wingdings</vt:lpstr>
      <vt:lpstr>Tema do Office</vt:lpstr>
      <vt:lpstr>Apresentação do PowerPoint</vt:lpstr>
      <vt:lpstr>A ETERNA REFORMA TRIBUTÁRIA</vt:lpstr>
      <vt:lpstr>A EC 132  E SEUS EFEITOS</vt:lpstr>
      <vt:lpstr>O LONGO E PERIGOSO CAMINHO ATÉ 2033</vt:lpstr>
      <vt:lpstr>OBRIGADO.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Geraldo Valentim  | MVGA</cp:lastModifiedBy>
  <cp:revision>14</cp:revision>
  <dcterms:created xsi:type="dcterms:W3CDTF">2024-07-19T21:14:21Z</dcterms:created>
  <dcterms:modified xsi:type="dcterms:W3CDTF">2024-08-28T11:22:41Z</dcterms:modified>
</cp:coreProperties>
</file>