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2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</p:sldIdLst>
  <p:sldSz cy="6858000" cx="12192000"/>
  <p:notesSz cx="6858000" cy="9144000"/>
  <p:embeddedFontLst>
    <p:embeddedFont>
      <p:font typeface="Montserrat"/>
      <p:regular r:id="rId9"/>
      <p:bold r:id="rId10"/>
      <p:italic r:id="rId11"/>
      <p:boldItalic r:id="rId12"/>
    </p:embeddedFont>
    <p:embeddedFont>
      <p:font typeface="Arial Black"/>
      <p:regular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-italic.fntdata"/><Relationship Id="rId10" Type="http://schemas.openxmlformats.org/officeDocument/2006/relationships/font" Target="fonts/Montserrat-bold.fntdata"/><Relationship Id="rId13" Type="http://schemas.openxmlformats.org/officeDocument/2006/relationships/font" Target="fonts/ArialBlack-regular.fntdata"/><Relationship Id="rId12" Type="http://schemas.openxmlformats.org/officeDocument/2006/relationships/font" Target="fonts/Montserrat-bold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Montserrat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" name="Google Shape;2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" name="Google Shape;27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" name="Google Shape;32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7" name="Google Shape;37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>
  <p:cSld name="Slide de Título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9862" y="0"/>
            <a:ext cx="1215227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643063" y="4248886"/>
            <a:ext cx="8858250" cy="8374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6B5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076B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ítulo e Conteúdo" type="obj">
  <p:cSld name="OBJECT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838200" y="728663"/>
            <a:ext cx="10515600" cy="12334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6B5"/>
              </a:buClr>
              <a:buSzPts val="4400"/>
              <a:buFont typeface="Arial Black"/>
              <a:buNone/>
              <a:defRPr b="0" i="0" sz="4400" u="none" cap="none" strike="noStrike">
                <a:solidFill>
                  <a:srgbClr val="0076B5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838200" y="2471738"/>
            <a:ext cx="10515600" cy="38417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3859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1D38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1D38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1D38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1D38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1D38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 type="picTx">
  <p:cSld name="PICTURE_WITH_CAPTION_TEX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title"/>
          </p:nvPr>
        </p:nvSpPr>
        <p:spPr>
          <a:xfrm>
            <a:off x="839788" y="714374"/>
            <a:ext cx="4189412" cy="1343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6B5"/>
              </a:buClr>
              <a:buSzPts val="3200"/>
              <a:buFont typeface="Arial Black"/>
              <a:buNone/>
              <a:defRPr b="0" i="0" sz="3200" u="none" cap="none" strike="noStrike">
                <a:solidFill>
                  <a:srgbClr val="0076B5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" name="Google Shape;17;p4"/>
          <p:cNvSpPr/>
          <p:nvPr>
            <p:ph idx="2" type="pic"/>
          </p:nvPr>
        </p:nvSpPr>
        <p:spPr>
          <a:xfrm>
            <a:off x="5472112" y="1114425"/>
            <a:ext cx="5883275" cy="5229225"/>
          </a:xfrm>
          <a:prstGeom prst="rect">
            <a:avLst/>
          </a:prstGeom>
          <a:noFill/>
          <a:ln>
            <a:noFill/>
          </a:ln>
        </p:spPr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839788" y="2057400"/>
            <a:ext cx="4189412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3859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38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D38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>
  <p:cSld name="Em Branco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9862" y="0"/>
            <a:ext cx="121522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 txBox="1"/>
          <p:nvPr/>
        </p:nvSpPr>
        <p:spPr>
          <a:xfrm>
            <a:off x="10472638" y="6456314"/>
            <a:ext cx="825471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1D3859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0" i="0" sz="1200" u="none" cap="none" strike="noStrike">
              <a:solidFill>
                <a:srgbClr val="1D38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" name="Google Shape;8;p1"/>
          <p:cNvCxnSpPr/>
          <p:nvPr/>
        </p:nvCxnSpPr>
        <p:spPr>
          <a:xfrm>
            <a:off x="10705936" y="6591693"/>
            <a:ext cx="124688" cy="2727"/>
          </a:xfrm>
          <a:prstGeom prst="straightConnector1">
            <a:avLst/>
          </a:prstGeom>
          <a:noFill/>
          <a:ln cap="flat" cmpd="sng" w="9525">
            <a:solidFill>
              <a:srgbClr val="F39501"/>
            </a:solidFill>
            <a:prstDash val="solid"/>
            <a:miter lim="800000"/>
            <a:headEnd len="sm" w="sm" type="none"/>
            <a:tailEnd len="med" w="med" type="stealth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/>
          <p:nvPr>
            <p:ph idx="1" type="subTitle"/>
          </p:nvPr>
        </p:nvSpPr>
        <p:spPr>
          <a:xfrm>
            <a:off x="1643063" y="4248886"/>
            <a:ext cx="8858250" cy="8374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6B5"/>
              </a:buClr>
              <a:buSzPts val="2400"/>
              <a:buNone/>
            </a:pPr>
            <a:r>
              <a:rPr lang="pt-BR" sz="3200"/>
              <a:t>Concentração de Riscos: é essa a solução?</a:t>
            </a:r>
            <a:endParaRPr sz="3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62150" y="653415"/>
            <a:ext cx="8267700" cy="596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77794" y="584616"/>
            <a:ext cx="8874072" cy="60335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 txBox="1"/>
          <p:nvPr>
            <p:ph type="title"/>
          </p:nvPr>
        </p:nvSpPr>
        <p:spPr>
          <a:xfrm>
            <a:off x="838200" y="548781"/>
            <a:ext cx="10515600" cy="12334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6B5"/>
              </a:buClr>
              <a:buSzPts val="4400"/>
              <a:buFont typeface="Arial Black"/>
              <a:buNone/>
            </a:pPr>
            <a:r>
              <a:rPr lang="pt-BR"/>
              <a:t>AACE</a:t>
            </a:r>
            <a:endParaRPr/>
          </a:p>
        </p:txBody>
      </p:sp>
      <p:pic>
        <p:nvPicPr>
          <p:cNvPr id="40" name="Google Shape;4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15667" y="1409075"/>
            <a:ext cx="8160666" cy="52840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